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C0E0B-0AA5-48F5-9FDB-1630967AAB8E}" type="doc">
      <dgm:prSet loTypeId="urn:microsoft.com/office/officeart/2005/8/layout/radial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CBFF912-A530-4BEC-9FBA-48EC6AEF30DA}">
      <dgm:prSet phldrT="[Texto]"/>
      <dgm:spPr>
        <a:solidFill>
          <a:srgbClr val="C00000"/>
        </a:solidFill>
        <a:effectLst/>
      </dgm:spPr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LEY DE EDUCACIÓN DEL ESTADO DE MÉXICO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3850B1-B4DD-4797-9256-28C7FC816862}" type="parTrans" cxnId="{F7065887-C4D5-4FC3-A1B8-629265215650}">
      <dgm:prSet/>
      <dgm:spPr/>
      <dgm:t>
        <a:bodyPr/>
        <a:lstStyle/>
        <a:p>
          <a:endParaRPr lang="es-ES"/>
        </a:p>
      </dgm:t>
    </dgm:pt>
    <dgm:pt modelId="{2053C692-C70A-4DD6-BD29-7BC692F65EF9}" type="sibTrans" cxnId="{F7065887-C4D5-4FC3-A1B8-629265215650}">
      <dgm:prSet/>
      <dgm:spPr/>
      <dgm:t>
        <a:bodyPr/>
        <a:lstStyle/>
        <a:p>
          <a:endParaRPr lang="es-ES"/>
        </a:p>
      </dgm:t>
    </dgm:pt>
    <dgm:pt modelId="{9934149D-F7B0-403B-8C4B-B5FF499DE08C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VALORES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66D216AA-FF7F-4924-A712-36D94C293EF3}" type="parTrans" cxnId="{B42E51B8-D9B4-40EF-9E74-F33BC54D9E38}">
      <dgm:prSet/>
      <dgm:spPr/>
      <dgm:t>
        <a:bodyPr/>
        <a:lstStyle/>
        <a:p>
          <a:endParaRPr lang="es-ES"/>
        </a:p>
      </dgm:t>
    </dgm:pt>
    <dgm:pt modelId="{AE0C22B3-6381-4D4E-B648-973697AD113E}" type="sibTrans" cxnId="{B42E51B8-D9B4-40EF-9E74-F33BC54D9E38}">
      <dgm:prSet/>
      <dgm:spPr/>
      <dgm:t>
        <a:bodyPr/>
        <a:lstStyle/>
        <a:p>
          <a:endParaRPr lang="es-ES"/>
        </a:p>
      </dgm:t>
    </dgm:pt>
    <dgm:pt modelId="{1CDE7941-034B-4CBB-882C-8BA53FA9F8AF}">
      <dgm:prSet phldrT="[Texto]"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TIC´S</a:t>
          </a:r>
          <a:endParaRPr lang="es-E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1B1BCD-6EF7-41EF-87C4-5AD7B141AB38}" type="parTrans" cxnId="{F51AC09C-DC11-442E-8001-588F3F00712F}">
      <dgm:prSet/>
      <dgm:spPr/>
      <dgm:t>
        <a:bodyPr/>
        <a:lstStyle/>
        <a:p>
          <a:endParaRPr lang="es-ES"/>
        </a:p>
      </dgm:t>
    </dgm:pt>
    <dgm:pt modelId="{9D4FE2DD-6050-4D39-A2EF-BD2A13D8A1AD}" type="sibTrans" cxnId="{F51AC09C-DC11-442E-8001-588F3F00712F}">
      <dgm:prSet/>
      <dgm:spPr/>
      <dgm:t>
        <a:bodyPr/>
        <a:lstStyle/>
        <a:p>
          <a:endParaRPr lang="es-ES"/>
        </a:p>
      </dgm:t>
    </dgm:pt>
    <dgm:pt modelId="{2CD325FF-33CD-4BCF-871F-53E9D96856CC}">
      <dgm:prSet phldrT="[Texto]" custT="1"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sz="1400" b="1" dirty="0" smtClean="0"/>
            <a:t>IDIOMAS</a:t>
          </a:r>
          <a:endParaRPr lang="es-ES" sz="1400" b="1" dirty="0"/>
        </a:p>
      </dgm:t>
    </dgm:pt>
    <dgm:pt modelId="{A2EDA9AC-13C2-4645-950C-642AC8EC050A}" type="parTrans" cxnId="{E203F042-0A27-49FD-8FF4-C89B449E8445}">
      <dgm:prSet/>
      <dgm:spPr/>
      <dgm:t>
        <a:bodyPr/>
        <a:lstStyle/>
        <a:p>
          <a:endParaRPr lang="es-ES"/>
        </a:p>
      </dgm:t>
    </dgm:pt>
    <dgm:pt modelId="{937F6B57-451C-4606-9ECE-EDC374F9263C}" type="sibTrans" cxnId="{E203F042-0A27-49FD-8FF4-C89B449E8445}">
      <dgm:prSet/>
      <dgm:spPr/>
      <dgm:t>
        <a:bodyPr/>
        <a:lstStyle/>
        <a:p>
          <a:endParaRPr lang="es-ES"/>
        </a:p>
      </dgm:t>
    </dgm:pt>
    <dgm:pt modelId="{860BB854-BFC1-4C45-B577-9C7BAEBE6E6F}">
      <dgm:prSet phldrT="[Texto]" custT="1"/>
      <dgm:spPr/>
      <dgm:t>
        <a:bodyPr/>
        <a:lstStyle/>
        <a:p>
          <a:r>
            <a:rPr lang="es-ES" sz="1200" b="1" dirty="0" smtClean="0"/>
            <a:t>EVALUACIÓN</a:t>
          </a:r>
          <a:endParaRPr lang="es-ES" sz="1200" b="1" dirty="0"/>
        </a:p>
      </dgm:t>
    </dgm:pt>
    <dgm:pt modelId="{6A727DC9-10D1-43FE-A312-97B17805AC53}" type="parTrans" cxnId="{5F454768-4560-45A9-918B-6CFE718AC0BF}">
      <dgm:prSet/>
      <dgm:spPr/>
      <dgm:t>
        <a:bodyPr/>
        <a:lstStyle/>
        <a:p>
          <a:endParaRPr lang="es-ES"/>
        </a:p>
      </dgm:t>
    </dgm:pt>
    <dgm:pt modelId="{1AB10354-16FA-4A29-9339-00D01E9AE65F}" type="sibTrans" cxnId="{5F454768-4560-45A9-918B-6CFE718AC0BF}">
      <dgm:prSet/>
      <dgm:spPr/>
      <dgm:t>
        <a:bodyPr/>
        <a:lstStyle/>
        <a:p>
          <a:endParaRPr lang="es-ES"/>
        </a:p>
      </dgm:t>
    </dgm:pt>
    <dgm:pt modelId="{6A90B73E-AEE7-4144-B573-E3D2368E211B}">
      <dgm:prSet custT="1"/>
      <dgm:spPr/>
      <dgm:t>
        <a:bodyPr/>
        <a:lstStyle/>
        <a:p>
          <a:r>
            <a:rPr lang="es-E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PROTECCIÓN DEL </a:t>
          </a:r>
        </a:p>
        <a:p>
          <a:r>
            <a:rPr lang="es-E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 AMBIENTE</a:t>
          </a:r>
        </a:p>
        <a:p>
          <a:endParaRPr lang="es-ES" sz="1100" dirty="0"/>
        </a:p>
      </dgm:t>
    </dgm:pt>
    <dgm:pt modelId="{08EB8ADF-73BA-49C3-9FBA-0F5626FE8374}" type="parTrans" cxnId="{BC3050D3-0533-4257-B17F-7924E48501E5}">
      <dgm:prSet/>
      <dgm:spPr/>
      <dgm:t>
        <a:bodyPr/>
        <a:lstStyle/>
        <a:p>
          <a:endParaRPr lang="es-ES"/>
        </a:p>
      </dgm:t>
    </dgm:pt>
    <dgm:pt modelId="{C8C02E03-DE34-4348-8671-6E75C27CFCEF}" type="sibTrans" cxnId="{BC3050D3-0533-4257-B17F-7924E48501E5}">
      <dgm:prSet/>
      <dgm:spPr/>
      <dgm:t>
        <a:bodyPr/>
        <a:lstStyle/>
        <a:p>
          <a:endParaRPr lang="es-ES"/>
        </a:p>
      </dgm:t>
    </dgm:pt>
    <dgm:pt modelId="{95B5E617-4F44-430B-B277-5ECB0A244F9C}">
      <dgm:prSet custT="1"/>
      <dgm:spPr/>
      <dgm:t>
        <a:bodyPr/>
        <a:lstStyle/>
        <a:p>
          <a:r>
            <a:rPr lang="es-E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FORTALECE </a:t>
          </a:r>
        </a:p>
        <a:p>
          <a:r>
            <a:rPr lang="es-E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APRENDIZAJE</a:t>
          </a:r>
          <a:endParaRPr lang="es-ES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01466B-8C20-4582-AC06-F499E263B3EA}" type="parTrans" cxnId="{FA661EC7-A5F0-4AEE-A1FC-8C198D72464C}">
      <dgm:prSet/>
      <dgm:spPr/>
      <dgm:t>
        <a:bodyPr/>
        <a:lstStyle/>
        <a:p>
          <a:endParaRPr lang="es-ES"/>
        </a:p>
      </dgm:t>
    </dgm:pt>
    <dgm:pt modelId="{E34D88B5-689A-4D86-AFCD-34115624B2C1}" type="sibTrans" cxnId="{FA661EC7-A5F0-4AEE-A1FC-8C198D72464C}">
      <dgm:prSet/>
      <dgm:spPr/>
      <dgm:t>
        <a:bodyPr/>
        <a:lstStyle/>
        <a:p>
          <a:endParaRPr lang="es-ES"/>
        </a:p>
      </dgm:t>
    </dgm:pt>
    <dgm:pt modelId="{E5CED3A6-F458-496A-8CDE-6B03F8552A0E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s-E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ATENCIÓN </a:t>
          </a:r>
        </a:p>
        <a:p>
          <a:r>
            <a:rPr lang="es-E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LA POBLACIÓN BULNERABLE</a:t>
          </a:r>
          <a:endParaRPr lang="es-ES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7C9DCA-A7C0-4D66-9AAF-1CCD98BF1594}" type="parTrans" cxnId="{1C39E91E-7D9C-4B3C-BBE7-3CF762D7F66C}">
      <dgm:prSet/>
      <dgm:spPr/>
      <dgm:t>
        <a:bodyPr/>
        <a:lstStyle/>
        <a:p>
          <a:endParaRPr lang="es-ES"/>
        </a:p>
      </dgm:t>
    </dgm:pt>
    <dgm:pt modelId="{F2835780-929C-4E10-859B-D9D42A52C59B}" type="sibTrans" cxnId="{1C39E91E-7D9C-4B3C-BBE7-3CF762D7F66C}">
      <dgm:prSet/>
      <dgm:spPr/>
      <dgm:t>
        <a:bodyPr/>
        <a:lstStyle/>
        <a:p>
          <a:endParaRPr lang="es-ES"/>
        </a:p>
      </dgm:t>
    </dgm:pt>
    <dgm:pt modelId="{67FF4956-F9E8-4459-AE6C-5C8701EA2C03}">
      <dgm:prSet phldrT="[Texto]" custT="1"/>
      <dgm:spPr/>
      <dgm:t>
        <a:bodyPr/>
        <a:lstStyle/>
        <a:p>
          <a:r>
            <a:rPr lang="es-E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ACTUALIZACIÓN </a:t>
          </a:r>
        </a:p>
        <a:p>
          <a:r>
            <a:rPr lang="es-E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</a:p>
        <a:p>
          <a:r>
            <a:rPr lang="es-E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PROFESIONALIZA-CIÒN</a:t>
          </a:r>
          <a:endParaRPr lang="es-ES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9ABB8B-DF18-4AF4-B35E-46E9CCB51CAC}" type="parTrans" cxnId="{26515F6A-E3DE-48D7-B162-35035D14CFBA}">
      <dgm:prSet/>
      <dgm:spPr/>
      <dgm:t>
        <a:bodyPr/>
        <a:lstStyle/>
        <a:p>
          <a:endParaRPr lang="es-ES"/>
        </a:p>
      </dgm:t>
    </dgm:pt>
    <dgm:pt modelId="{03849AB5-69AE-46DD-80B7-CA1B23E31A3C}" type="sibTrans" cxnId="{26515F6A-E3DE-48D7-B162-35035D14CFBA}">
      <dgm:prSet/>
      <dgm:spPr/>
      <dgm:t>
        <a:bodyPr/>
        <a:lstStyle/>
        <a:p>
          <a:endParaRPr lang="es-ES"/>
        </a:p>
      </dgm:t>
    </dgm:pt>
    <dgm:pt modelId="{A0047DA9-7A0A-4982-B07F-AD1B8D602F9A}">
      <dgm:prSet phldrT="[Texto]" custT="1"/>
      <dgm:spPr/>
      <dgm:t>
        <a:bodyPr/>
        <a:lstStyle/>
        <a:p>
          <a:r>
            <a: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BULLYING</a:t>
          </a:r>
          <a:endParaRPr lang="es-E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C2AA10-EC07-41C0-8482-2C70EDCB4421}" type="parTrans" cxnId="{F44D689E-E4C0-45C2-A8C5-0DE4CC617E4A}">
      <dgm:prSet/>
      <dgm:spPr/>
      <dgm:t>
        <a:bodyPr/>
        <a:lstStyle/>
        <a:p>
          <a:endParaRPr lang="es-ES"/>
        </a:p>
      </dgm:t>
    </dgm:pt>
    <dgm:pt modelId="{645CD2F6-313D-4266-A918-467BF64D7EBE}" type="sibTrans" cxnId="{F44D689E-E4C0-45C2-A8C5-0DE4CC617E4A}">
      <dgm:prSet/>
      <dgm:spPr/>
      <dgm:t>
        <a:bodyPr/>
        <a:lstStyle/>
        <a:p>
          <a:endParaRPr lang="es-ES"/>
        </a:p>
      </dgm:t>
    </dgm:pt>
    <dgm:pt modelId="{38929F13-9CA0-4140-991F-C947E7105686}">
      <dgm:prSet phldrT="[Texto]" custT="1"/>
      <dgm:spPr/>
      <dgm:t>
        <a:bodyPr/>
        <a:lstStyle/>
        <a:p>
          <a:r>
            <a: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</a:t>
          </a:r>
          <a:endParaRPr lang="es-E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7294CE-2396-49E9-8479-4A416E206FF3}" type="parTrans" cxnId="{A179168F-926C-461F-BBA7-81E7115BF373}">
      <dgm:prSet/>
      <dgm:spPr/>
      <dgm:t>
        <a:bodyPr/>
        <a:lstStyle/>
        <a:p>
          <a:endParaRPr lang="es-ES"/>
        </a:p>
      </dgm:t>
    </dgm:pt>
    <dgm:pt modelId="{AD4E1FE0-9CB6-483D-8183-3E71BA7B4EC7}" type="sibTrans" cxnId="{A179168F-926C-461F-BBA7-81E7115BF373}">
      <dgm:prSet/>
      <dgm:spPr/>
      <dgm:t>
        <a:bodyPr/>
        <a:lstStyle/>
        <a:p>
          <a:endParaRPr lang="es-ES"/>
        </a:p>
      </dgm:t>
    </dgm:pt>
    <dgm:pt modelId="{FAA9A3E9-FE51-4CDB-BDC3-425FB8B2441C}" type="pres">
      <dgm:prSet presAssocID="{281C0E0B-0AA5-48F5-9FDB-1630967AAB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875826C-B6A6-4C33-9BB7-49EF5E12E596}" type="pres">
      <dgm:prSet presAssocID="{FCBFF912-A530-4BEC-9FBA-48EC6AEF30DA}" presName="centerShape" presStyleLbl="node0" presStyleIdx="0" presStyleCnt="1" custScaleX="226623" custScaleY="219957"/>
      <dgm:spPr/>
      <dgm:t>
        <a:bodyPr/>
        <a:lstStyle/>
        <a:p>
          <a:endParaRPr lang="es-ES"/>
        </a:p>
      </dgm:t>
    </dgm:pt>
    <dgm:pt modelId="{B79B3F24-E5EF-4E2E-BDF9-D9A308745579}" type="pres">
      <dgm:prSet presAssocID="{66D216AA-FF7F-4924-A712-36D94C293EF3}" presName="parTrans" presStyleLbl="sibTrans2D1" presStyleIdx="0" presStyleCnt="10"/>
      <dgm:spPr/>
      <dgm:t>
        <a:bodyPr/>
        <a:lstStyle/>
        <a:p>
          <a:endParaRPr lang="es-MX"/>
        </a:p>
      </dgm:t>
    </dgm:pt>
    <dgm:pt modelId="{407329F1-FC01-43FB-9B54-C97A938F6DEF}" type="pres">
      <dgm:prSet presAssocID="{66D216AA-FF7F-4924-A712-36D94C293EF3}" presName="connectorText" presStyleLbl="sibTrans2D1" presStyleIdx="0" presStyleCnt="10"/>
      <dgm:spPr/>
      <dgm:t>
        <a:bodyPr/>
        <a:lstStyle/>
        <a:p>
          <a:endParaRPr lang="es-MX"/>
        </a:p>
      </dgm:t>
    </dgm:pt>
    <dgm:pt modelId="{DB268C66-3545-4DAD-8481-93D8AB311CAC}" type="pres">
      <dgm:prSet presAssocID="{9934149D-F7B0-403B-8C4B-B5FF499DE08C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409EAB-5295-4B51-9583-5096BB35B041}" type="pres">
      <dgm:prSet presAssocID="{9B1B1BCD-6EF7-41EF-87C4-5AD7B141AB38}" presName="parTrans" presStyleLbl="sibTrans2D1" presStyleIdx="1" presStyleCnt="10"/>
      <dgm:spPr/>
      <dgm:t>
        <a:bodyPr/>
        <a:lstStyle/>
        <a:p>
          <a:endParaRPr lang="es-MX"/>
        </a:p>
      </dgm:t>
    </dgm:pt>
    <dgm:pt modelId="{B50571A6-C09E-4174-8BA2-F98657A7CF77}" type="pres">
      <dgm:prSet presAssocID="{9B1B1BCD-6EF7-41EF-87C4-5AD7B141AB38}" presName="connectorText" presStyleLbl="sibTrans2D1" presStyleIdx="1" presStyleCnt="10"/>
      <dgm:spPr/>
      <dgm:t>
        <a:bodyPr/>
        <a:lstStyle/>
        <a:p>
          <a:endParaRPr lang="es-MX"/>
        </a:p>
      </dgm:t>
    </dgm:pt>
    <dgm:pt modelId="{033FFDCF-1DB3-4B68-BF15-BBB0DEDCDEAD}" type="pres">
      <dgm:prSet presAssocID="{1CDE7941-034B-4CBB-882C-8BA53FA9F8AF}" presName="node" presStyleLbl="node1" presStyleIdx="1" presStyleCnt="10" custRadScaleRad="100974" custRadScaleInc="42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FFC075-7AE8-40B0-8F9C-1F5521720AD0}" type="pres">
      <dgm:prSet presAssocID="{A2EDA9AC-13C2-4645-950C-642AC8EC050A}" presName="parTrans" presStyleLbl="sibTrans2D1" presStyleIdx="2" presStyleCnt="10"/>
      <dgm:spPr/>
      <dgm:t>
        <a:bodyPr/>
        <a:lstStyle/>
        <a:p>
          <a:endParaRPr lang="es-MX"/>
        </a:p>
      </dgm:t>
    </dgm:pt>
    <dgm:pt modelId="{A232BCF3-A8BF-4C58-AE2C-9E0FEDCD8EAB}" type="pres">
      <dgm:prSet presAssocID="{A2EDA9AC-13C2-4645-950C-642AC8EC050A}" presName="connectorText" presStyleLbl="sibTrans2D1" presStyleIdx="2" presStyleCnt="10"/>
      <dgm:spPr/>
      <dgm:t>
        <a:bodyPr/>
        <a:lstStyle/>
        <a:p>
          <a:endParaRPr lang="es-MX"/>
        </a:p>
      </dgm:t>
    </dgm:pt>
    <dgm:pt modelId="{BDC5414F-061F-4DF9-AA33-018D68F3F452}" type="pres">
      <dgm:prSet presAssocID="{2CD325FF-33CD-4BCF-871F-53E9D96856CC}" presName="node" presStyleLbl="node1" presStyleIdx="2" presStyleCnt="10" custRadScaleRad="95452" custRadScaleInc="-64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188B7D-6EC3-4238-9CD4-F0E7E503CA0C}" type="pres">
      <dgm:prSet presAssocID="{6A727DC9-10D1-43FE-A312-97B17805AC53}" presName="parTrans" presStyleLbl="sibTrans2D1" presStyleIdx="3" presStyleCnt="10"/>
      <dgm:spPr/>
      <dgm:t>
        <a:bodyPr/>
        <a:lstStyle/>
        <a:p>
          <a:endParaRPr lang="es-MX"/>
        </a:p>
      </dgm:t>
    </dgm:pt>
    <dgm:pt modelId="{3D752248-67DC-4F21-A84F-5B1439BA60F7}" type="pres">
      <dgm:prSet presAssocID="{6A727DC9-10D1-43FE-A312-97B17805AC53}" presName="connectorText" presStyleLbl="sibTrans2D1" presStyleIdx="3" presStyleCnt="10"/>
      <dgm:spPr/>
      <dgm:t>
        <a:bodyPr/>
        <a:lstStyle/>
        <a:p>
          <a:endParaRPr lang="es-MX"/>
        </a:p>
      </dgm:t>
    </dgm:pt>
    <dgm:pt modelId="{0A3D121F-EE4A-4521-A167-68BA3F92E88F}" type="pres">
      <dgm:prSet presAssocID="{860BB854-BFC1-4C45-B577-9C7BAEBE6E6F}" presName="node" presStyleLbl="node1" presStyleIdx="3" presStyleCnt="10" custScaleX="119148" custScaleY="118188" custRadScaleRad="99161" custRadScaleInc="-86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8177F0-6DD8-45C5-98E4-304A8893A830}" type="pres">
      <dgm:prSet presAssocID="{2A9ABB8B-DF18-4AF4-B35E-46E9CCB51CAC}" presName="parTrans" presStyleLbl="sibTrans2D1" presStyleIdx="4" presStyleCnt="10"/>
      <dgm:spPr/>
      <dgm:t>
        <a:bodyPr/>
        <a:lstStyle/>
        <a:p>
          <a:endParaRPr lang="es-MX"/>
        </a:p>
      </dgm:t>
    </dgm:pt>
    <dgm:pt modelId="{22817A69-AAE5-4474-BE11-F696805F3F31}" type="pres">
      <dgm:prSet presAssocID="{2A9ABB8B-DF18-4AF4-B35E-46E9CCB51CAC}" presName="connectorText" presStyleLbl="sibTrans2D1" presStyleIdx="4" presStyleCnt="10"/>
      <dgm:spPr/>
      <dgm:t>
        <a:bodyPr/>
        <a:lstStyle/>
        <a:p>
          <a:endParaRPr lang="es-MX"/>
        </a:p>
      </dgm:t>
    </dgm:pt>
    <dgm:pt modelId="{9E667827-AD12-48E9-A31E-7A8CCA9B7F43}" type="pres">
      <dgm:prSet presAssocID="{67FF4956-F9E8-4459-AE6C-5C8701EA2C03}" presName="node" presStyleLbl="node1" presStyleIdx="4" presStyleCnt="10" custScaleX="124944" custScaleY="1231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65D0B9-AABF-4877-9D7C-122817F76A4B}" type="pres">
      <dgm:prSet presAssocID="{EEC2AA10-EC07-41C0-8482-2C70EDCB4421}" presName="parTrans" presStyleLbl="sibTrans2D1" presStyleIdx="5" presStyleCnt="10"/>
      <dgm:spPr/>
      <dgm:t>
        <a:bodyPr/>
        <a:lstStyle/>
        <a:p>
          <a:endParaRPr lang="es-MX"/>
        </a:p>
      </dgm:t>
    </dgm:pt>
    <dgm:pt modelId="{FE815DA3-0262-4263-B754-1815AF71233B}" type="pres">
      <dgm:prSet presAssocID="{EEC2AA10-EC07-41C0-8482-2C70EDCB4421}" presName="connectorText" presStyleLbl="sibTrans2D1" presStyleIdx="5" presStyleCnt="10"/>
      <dgm:spPr/>
      <dgm:t>
        <a:bodyPr/>
        <a:lstStyle/>
        <a:p>
          <a:endParaRPr lang="es-MX"/>
        </a:p>
      </dgm:t>
    </dgm:pt>
    <dgm:pt modelId="{7DE1D628-E0D3-4A38-9DCE-30013613D02D}" type="pres">
      <dgm:prSet presAssocID="{A0047DA9-7A0A-4982-B07F-AD1B8D602F9A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1DBA48-5B09-4A5E-95AB-15017D9E6449}" type="pres">
      <dgm:prSet presAssocID="{847294CE-2396-49E9-8479-4A416E206FF3}" presName="parTrans" presStyleLbl="sibTrans2D1" presStyleIdx="6" presStyleCnt="10"/>
      <dgm:spPr/>
      <dgm:t>
        <a:bodyPr/>
        <a:lstStyle/>
        <a:p>
          <a:endParaRPr lang="es-MX"/>
        </a:p>
      </dgm:t>
    </dgm:pt>
    <dgm:pt modelId="{A62C576E-9FF9-475A-8562-5D66BB7A9E2E}" type="pres">
      <dgm:prSet presAssocID="{847294CE-2396-49E9-8479-4A416E206FF3}" presName="connectorText" presStyleLbl="sibTrans2D1" presStyleIdx="6" presStyleCnt="10"/>
      <dgm:spPr/>
      <dgm:t>
        <a:bodyPr/>
        <a:lstStyle/>
        <a:p>
          <a:endParaRPr lang="es-MX"/>
        </a:p>
      </dgm:t>
    </dgm:pt>
    <dgm:pt modelId="{FD4D8755-FFF3-4E81-A95F-953671CBF3CD}" type="pres">
      <dgm:prSet presAssocID="{38929F13-9CA0-4140-991F-C947E710568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A9E860-2673-4826-9C3A-625F8C662524}" type="pres">
      <dgm:prSet presAssocID="{08EB8ADF-73BA-49C3-9FBA-0F5626FE8374}" presName="parTrans" presStyleLbl="sibTrans2D1" presStyleIdx="7" presStyleCnt="10"/>
      <dgm:spPr/>
      <dgm:t>
        <a:bodyPr/>
        <a:lstStyle/>
        <a:p>
          <a:endParaRPr lang="es-MX"/>
        </a:p>
      </dgm:t>
    </dgm:pt>
    <dgm:pt modelId="{D7222179-8489-4519-9D36-28081F90FBB5}" type="pres">
      <dgm:prSet presAssocID="{08EB8ADF-73BA-49C3-9FBA-0F5626FE8374}" presName="connectorText" presStyleLbl="sibTrans2D1" presStyleIdx="7" presStyleCnt="10"/>
      <dgm:spPr/>
      <dgm:t>
        <a:bodyPr/>
        <a:lstStyle/>
        <a:p>
          <a:endParaRPr lang="es-MX"/>
        </a:p>
      </dgm:t>
    </dgm:pt>
    <dgm:pt modelId="{9A9FD551-844F-46D4-91F1-3B02FA4DC6D0}" type="pres">
      <dgm:prSet presAssocID="{6A90B73E-AEE7-4144-B573-E3D2368E211B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B5EE7E-6AC1-42B6-924E-B4520F773359}" type="pres">
      <dgm:prSet presAssocID="{F101466B-8C20-4582-AC06-F499E263B3EA}" presName="parTrans" presStyleLbl="sibTrans2D1" presStyleIdx="8" presStyleCnt="10"/>
      <dgm:spPr/>
      <dgm:t>
        <a:bodyPr/>
        <a:lstStyle/>
        <a:p>
          <a:endParaRPr lang="es-MX"/>
        </a:p>
      </dgm:t>
    </dgm:pt>
    <dgm:pt modelId="{6DD5A01E-9031-4443-A027-89045A03FE83}" type="pres">
      <dgm:prSet presAssocID="{F101466B-8C20-4582-AC06-F499E263B3EA}" presName="connectorText" presStyleLbl="sibTrans2D1" presStyleIdx="8" presStyleCnt="10"/>
      <dgm:spPr/>
      <dgm:t>
        <a:bodyPr/>
        <a:lstStyle/>
        <a:p>
          <a:endParaRPr lang="es-MX"/>
        </a:p>
      </dgm:t>
    </dgm:pt>
    <dgm:pt modelId="{724A3234-A43E-4034-89FE-E117E25D74BA}" type="pres">
      <dgm:prSet presAssocID="{95B5E617-4F44-430B-B277-5ECB0A244F9C}" presName="node" presStyleLbl="node1" presStyleIdx="8" presStyleCnt="10" custScaleX="117547" custScaleY="113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F81638-CC22-4A83-B3E5-FA623E678E96}" type="pres">
      <dgm:prSet presAssocID="{BA7C9DCA-A7C0-4D66-9AAF-1CCD98BF1594}" presName="parTrans" presStyleLbl="sibTrans2D1" presStyleIdx="9" presStyleCnt="10"/>
      <dgm:spPr/>
      <dgm:t>
        <a:bodyPr/>
        <a:lstStyle/>
        <a:p>
          <a:endParaRPr lang="es-MX"/>
        </a:p>
      </dgm:t>
    </dgm:pt>
    <dgm:pt modelId="{9BDAD37E-D697-418F-AE08-551BD307355E}" type="pres">
      <dgm:prSet presAssocID="{BA7C9DCA-A7C0-4D66-9AAF-1CCD98BF1594}" presName="connectorText" presStyleLbl="sibTrans2D1" presStyleIdx="9" presStyleCnt="10"/>
      <dgm:spPr/>
      <dgm:t>
        <a:bodyPr/>
        <a:lstStyle/>
        <a:p>
          <a:endParaRPr lang="es-MX"/>
        </a:p>
      </dgm:t>
    </dgm:pt>
    <dgm:pt modelId="{CECA2519-0335-4060-A467-3957B8EA4C45}" type="pres">
      <dgm:prSet presAssocID="{E5CED3A6-F458-496A-8CDE-6B03F8552A0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952379F-CF8F-444A-8B8D-ED6904AAED43}" type="presOf" srcId="{1CDE7941-034B-4CBB-882C-8BA53FA9F8AF}" destId="{033FFDCF-1DB3-4B68-BF15-BBB0DEDCDEAD}" srcOrd="0" destOrd="0" presId="urn:microsoft.com/office/officeart/2005/8/layout/radial5"/>
    <dgm:cxn modelId="{E3E6DD0E-8133-4A61-A2E5-ABF4885DFA80}" type="presOf" srcId="{BA7C9DCA-A7C0-4D66-9AAF-1CCD98BF1594}" destId="{9BDAD37E-D697-418F-AE08-551BD307355E}" srcOrd="1" destOrd="0" presId="urn:microsoft.com/office/officeart/2005/8/layout/radial5"/>
    <dgm:cxn modelId="{BC3050D3-0533-4257-B17F-7924E48501E5}" srcId="{FCBFF912-A530-4BEC-9FBA-48EC6AEF30DA}" destId="{6A90B73E-AEE7-4144-B573-E3D2368E211B}" srcOrd="7" destOrd="0" parTransId="{08EB8ADF-73BA-49C3-9FBA-0F5626FE8374}" sibTransId="{C8C02E03-DE34-4348-8671-6E75C27CFCEF}"/>
    <dgm:cxn modelId="{FA661EC7-A5F0-4AEE-A1FC-8C198D72464C}" srcId="{FCBFF912-A530-4BEC-9FBA-48EC6AEF30DA}" destId="{95B5E617-4F44-430B-B277-5ECB0A244F9C}" srcOrd="8" destOrd="0" parTransId="{F101466B-8C20-4582-AC06-F499E263B3EA}" sibTransId="{E34D88B5-689A-4D86-AFCD-34115624B2C1}"/>
    <dgm:cxn modelId="{206D4416-09E9-4DD0-930C-C125DFDA8C6F}" type="presOf" srcId="{08EB8ADF-73BA-49C3-9FBA-0F5626FE8374}" destId="{0FA9E860-2673-4826-9C3A-625F8C662524}" srcOrd="0" destOrd="0" presId="urn:microsoft.com/office/officeart/2005/8/layout/radial5"/>
    <dgm:cxn modelId="{F3AE8F98-B715-4578-B085-B304AAF55375}" type="presOf" srcId="{F101466B-8C20-4582-AC06-F499E263B3EA}" destId="{22B5EE7E-6AC1-42B6-924E-B4520F773359}" srcOrd="0" destOrd="0" presId="urn:microsoft.com/office/officeart/2005/8/layout/radial5"/>
    <dgm:cxn modelId="{F44D689E-E4C0-45C2-A8C5-0DE4CC617E4A}" srcId="{FCBFF912-A530-4BEC-9FBA-48EC6AEF30DA}" destId="{A0047DA9-7A0A-4982-B07F-AD1B8D602F9A}" srcOrd="5" destOrd="0" parTransId="{EEC2AA10-EC07-41C0-8482-2C70EDCB4421}" sibTransId="{645CD2F6-313D-4266-A918-467BF64D7EBE}"/>
    <dgm:cxn modelId="{6D8DA004-09FB-47E3-8039-21B3BDD01E11}" type="presOf" srcId="{2A9ABB8B-DF18-4AF4-B35E-46E9CCB51CAC}" destId="{22817A69-AAE5-4474-BE11-F696805F3F31}" srcOrd="1" destOrd="0" presId="urn:microsoft.com/office/officeart/2005/8/layout/radial5"/>
    <dgm:cxn modelId="{075F5554-D80D-423D-ADE6-9CF2785953FF}" type="presOf" srcId="{66D216AA-FF7F-4924-A712-36D94C293EF3}" destId="{407329F1-FC01-43FB-9B54-C97A938F6DEF}" srcOrd="1" destOrd="0" presId="urn:microsoft.com/office/officeart/2005/8/layout/radial5"/>
    <dgm:cxn modelId="{F51AC09C-DC11-442E-8001-588F3F00712F}" srcId="{FCBFF912-A530-4BEC-9FBA-48EC6AEF30DA}" destId="{1CDE7941-034B-4CBB-882C-8BA53FA9F8AF}" srcOrd="1" destOrd="0" parTransId="{9B1B1BCD-6EF7-41EF-87C4-5AD7B141AB38}" sibTransId="{9D4FE2DD-6050-4D39-A2EF-BD2A13D8A1AD}"/>
    <dgm:cxn modelId="{E203F042-0A27-49FD-8FF4-C89B449E8445}" srcId="{FCBFF912-A530-4BEC-9FBA-48EC6AEF30DA}" destId="{2CD325FF-33CD-4BCF-871F-53E9D96856CC}" srcOrd="2" destOrd="0" parTransId="{A2EDA9AC-13C2-4645-950C-642AC8EC050A}" sibTransId="{937F6B57-451C-4606-9ECE-EDC374F9263C}"/>
    <dgm:cxn modelId="{9A1A8FE5-8275-4C8A-BCF8-7EE8C7077DC5}" type="presOf" srcId="{67FF4956-F9E8-4459-AE6C-5C8701EA2C03}" destId="{9E667827-AD12-48E9-A31E-7A8CCA9B7F43}" srcOrd="0" destOrd="0" presId="urn:microsoft.com/office/officeart/2005/8/layout/radial5"/>
    <dgm:cxn modelId="{339E47AE-10C1-4053-BE99-95658D379AE0}" type="presOf" srcId="{A2EDA9AC-13C2-4645-950C-642AC8EC050A}" destId="{C3FFC075-7AE8-40B0-8F9C-1F5521720AD0}" srcOrd="0" destOrd="0" presId="urn:microsoft.com/office/officeart/2005/8/layout/radial5"/>
    <dgm:cxn modelId="{26515F6A-E3DE-48D7-B162-35035D14CFBA}" srcId="{FCBFF912-A530-4BEC-9FBA-48EC6AEF30DA}" destId="{67FF4956-F9E8-4459-AE6C-5C8701EA2C03}" srcOrd="4" destOrd="0" parTransId="{2A9ABB8B-DF18-4AF4-B35E-46E9CCB51CAC}" sibTransId="{03849AB5-69AE-46DD-80B7-CA1B23E31A3C}"/>
    <dgm:cxn modelId="{79FB1309-96B0-4B52-9D00-695316E6356F}" type="presOf" srcId="{A2EDA9AC-13C2-4645-950C-642AC8EC050A}" destId="{A232BCF3-A8BF-4C58-AE2C-9E0FEDCD8EAB}" srcOrd="1" destOrd="0" presId="urn:microsoft.com/office/officeart/2005/8/layout/radial5"/>
    <dgm:cxn modelId="{99923758-1A5F-4513-981E-6A00EFAE2E72}" type="presOf" srcId="{FCBFF912-A530-4BEC-9FBA-48EC6AEF30DA}" destId="{7875826C-B6A6-4C33-9BB7-49EF5E12E596}" srcOrd="0" destOrd="0" presId="urn:microsoft.com/office/officeart/2005/8/layout/radial5"/>
    <dgm:cxn modelId="{F7065887-C4D5-4FC3-A1B8-629265215650}" srcId="{281C0E0B-0AA5-48F5-9FDB-1630967AAB8E}" destId="{FCBFF912-A530-4BEC-9FBA-48EC6AEF30DA}" srcOrd="0" destOrd="0" parTransId="{033850B1-B4DD-4797-9256-28C7FC816862}" sibTransId="{2053C692-C70A-4DD6-BD29-7BC692F65EF9}"/>
    <dgm:cxn modelId="{3ADEF4BF-2B9E-44D0-AA33-FA3CD1830C8C}" type="presOf" srcId="{EEC2AA10-EC07-41C0-8482-2C70EDCB4421}" destId="{FE815DA3-0262-4263-B754-1815AF71233B}" srcOrd="1" destOrd="0" presId="urn:microsoft.com/office/officeart/2005/8/layout/radial5"/>
    <dgm:cxn modelId="{22E65801-66E1-4331-BF70-668458F9A676}" type="presOf" srcId="{847294CE-2396-49E9-8479-4A416E206FF3}" destId="{B31DBA48-5B09-4A5E-95AB-15017D9E6449}" srcOrd="0" destOrd="0" presId="urn:microsoft.com/office/officeart/2005/8/layout/radial5"/>
    <dgm:cxn modelId="{5659BB27-92DE-45B1-91F7-81C175B9B3E6}" type="presOf" srcId="{66D216AA-FF7F-4924-A712-36D94C293EF3}" destId="{B79B3F24-E5EF-4E2E-BDF9-D9A308745579}" srcOrd="0" destOrd="0" presId="urn:microsoft.com/office/officeart/2005/8/layout/radial5"/>
    <dgm:cxn modelId="{2CEF729A-7464-4A59-95BE-D8A683ADB890}" type="presOf" srcId="{6A727DC9-10D1-43FE-A312-97B17805AC53}" destId="{3D752248-67DC-4F21-A84F-5B1439BA60F7}" srcOrd="1" destOrd="0" presId="urn:microsoft.com/office/officeart/2005/8/layout/radial5"/>
    <dgm:cxn modelId="{7FC20A01-D9CC-4AB4-97DA-06A542EE77B6}" type="presOf" srcId="{860BB854-BFC1-4C45-B577-9C7BAEBE6E6F}" destId="{0A3D121F-EE4A-4521-A167-68BA3F92E88F}" srcOrd="0" destOrd="0" presId="urn:microsoft.com/office/officeart/2005/8/layout/radial5"/>
    <dgm:cxn modelId="{5F454768-4560-45A9-918B-6CFE718AC0BF}" srcId="{FCBFF912-A530-4BEC-9FBA-48EC6AEF30DA}" destId="{860BB854-BFC1-4C45-B577-9C7BAEBE6E6F}" srcOrd="3" destOrd="0" parTransId="{6A727DC9-10D1-43FE-A312-97B17805AC53}" sibTransId="{1AB10354-16FA-4A29-9339-00D01E9AE65F}"/>
    <dgm:cxn modelId="{7637E94F-DF88-470E-B3F4-897065655185}" type="presOf" srcId="{2A9ABB8B-DF18-4AF4-B35E-46E9CCB51CAC}" destId="{2A8177F0-6DD8-45C5-98E4-304A8893A830}" srcOrd="0" destOrd="0" presId="urn:microsoft.com/office/officeart/2005/8/layout/radial5"/>
    <dgm:cxn modelId="{67B80E81-583A-4209-81FD-75958913B934}" type="presOf" srcId="{2CD325FF-33CD-4BCF-871F-53E9D96856CC}" destId="{BDC5414F-061F-4DF9-AA33-018D68F3F452}" srcOrd="0" destOrd="0" presId="urn:microsoft.com/office/officeart/2005/8/layout/radial5"/>
    <dgm:cxn modelId="{869FDC5A-773C-4A10-A8D6-0CFF438319CA}" type="presOf" srcId="{A0047DA9-7A0A-4982-B07F-AD1B8D602F9A}" destId="{7DE1D628-E0D3-4A38-9DCE-30013613D02D}" srcOrd="0" destOrd="0" presId="urn:microsoft.com/office/officeart/2005/8/layout/radial5"/>
    <dgm:cxn modelId="{A34F39C1-6457-44B4-868B-7B435FDF5D79}" type="presOf" srcId="{E5CED3A6-F458-496A-8CDE-6B03F8552A0E}" destId="{CECA2519-0335-4060-A467-3957B8EA4C45}" srcOrd="0" destOrd="0" presId="urn:microsoft.com/office/officeart/2005/8/layout/radial5"/>
    <dgm:cxn modelId="{DB11BA8B-794D-45C2-B9B9-8E927F0F39B7}" type="presOf" srcId="{38929F13-9CA0-4140-991F-C947E7105686}" destId="{FD4D8755-FFF3-4E81-A95F-953671CBF3CD}" srcOrd="0" destOrd="0" presId="urn:microsoft.com/office/officeart/2005/8/layout/radial5"/>
    <dgm:cxn modelId="{16C4BAFD-4DE7-4E49-8DD3-910E60164236}" type="presOf" srcId="{9B1B1BCD-6EF7-41EF-87C4-5AD7B141AB38}" destId="{0E409EAB-5295-4B51-9583-5096BB35B041}" srcOrd="0" destOrd="0" presId="urn:microsoft.com/office/officeart/2005/8/layout/radial5"/>
    <dgm:cxn modelId="{9CAADD7F-D320-4C14-BABF-BB818626E215}" type="presOf" srcId="{847294CE-2396-49E9-8479-4A416E206FF3}" destId="{A62C576E-9FF9-475A-8562-5D66BB7A9E2E}" srcOrd="1" destOrd="0" presId="urn:microsoft.com/office/officeart/2005/8/layout/radial5"/>
    <dgm:cxn modelId="{19151ADB-9CEE-447B-89FB-E479824472BD}" type="presOf" srcId="{F101466B-8C20-4582-AC06-F499E263B3EA}" destId="{6DD5A01E-9031-4443-A027-89045A03FE83}" srcOrd="1" destOrd="0" presId="urn:microsoft.com/office/officeart/2005/8/layout/radial5"/>
    <dgm:cxn modelId="{0E440AD7-6A5B-4ACB-B067-C1E72B68E271}" type="presOf" srcId="{BA7C9DCA-A7C0-4D66-9AAF-1CCD98BF1594}" destId="{ACF81638-CC22-4A83-B3E5-FA623E678E96}" srcOrd="0" destOrd="0" presId="urn:microsoft.com/office/officeart/2005/8/layout/radial5"/>
    <dgm:cxn modelId="{E0C1B051-4A96-4D26-BDDB-79E063E9757C}" type="presOf" srcId="{08EB8ADF-73BA-49C3-9FBA-0F5626FE8374}" destId="{D7222179-8489-4519-9D36-28081F90FBB5}" srcOrd="1" destOrd="0" presId="urn:microsoft.com/office/officeart/2005/8/layout/radial5"/>
    <dgm:cxn modelId="{A2ABA6CA-E986-45A4-BC3B-C4AD822458CD}" type="presOf" srcId="{281C0E0B-0AA5-48F5-9FDB-1630967AAB8E}" destId="{FAA9A3E9-FE51-4CDB-BDC3-425FB8B2441C}" srcOrd="0" destOrd="0" presId="urn:microsoft.com/office/officeart/2005/8/layout/radial5"/>
    <dgm:cxn modelId="{0374FC8D-AB5E-45E6-9B9E-A8571883D4E7}" type="presOf" srcId="{6A90B73E-AEE7-4144-B573-E3D2368E211B}" destId="{9A9FD551-844F-46D4-91F1-3B02FA4DC6D0}" srcOrd="0" destOrd="0" presId="urn:microsoft.com/office/officeart/2005/8/layout/radial5"/>
    <dgm:cxn modelId="{B42E51B8-D9B4-40EF-9E74-F33BC54D9E38}" srcId="{FCBFF912-A530-4BEC-9FBA-48EC6AEF30DA}" destId="{9934149D-F7B0-403B-8C4B-B5FF499DE08C}" srcOrd="0" destOrd="0" parTransId="{66D216AA-FF7F-4924-A712-36D94C293EF3}" sibTransId="{AE0C22B3-6381-4D4E-B648-973697AD113E}"/>
    <dgm:cxn modelId="{CE4C60A8-FF36-4E76-8B10-48C5FD4F7CFD}" type="presOf" srcId="{9934149D-F7B0-403B-8C4B-B5FF499DE08C}" destId="{DB268C66-3545-4DAD-8481-93D8AB311CAC}" srcOrd="0" destOrd="0" presId="urn:microsoft.com/office/officeart/2005/8/layout/radial5"/>
    <dgm:cxn modelId="{1A0AAA42-C80A-4490-8615-6E35646209AE}" type="presOf" srcId="{6A727DC9-10D1-43FE-A312-97B17805AC53}" destId="{8E188B7D-6EC3-4238-9CD4-F0E7E503CA0C}" srcOrd="0" destOrd="0" presId="urn:microsoft.com/office/officeart/2005/8/layout/radial5"/>
    <dgm:cxn modelId="{5ECF699C-4EBE-4FF5-A64A-9E357633245A}" type="presOf" srcId="{EEC2AA10-EC07-41C0-8482-2C70EDCB4421}" destId="{9C65D0B9-AABF-4877-9D7C-122817F76A4B}" srcOrd="0" destOrd="0" presId="urn:microsoft.com/office/officeart/2005/8/layout/radial5"/>
    <dgm:cxn modelId="{1C39E91E-7D9C-4B3C-BBE7-3CF762D7F66C}" srcId="{FCBFF912-A530-4BEC-9FBA-48EC6AEF30DA}" destId="{E5CED3A6-F458-496A-8CDE-6B03F8552A0E}" srcOrd="9" destOrd="0" parTransId="{BA7C9DCA-A7C0-4D66-9AAF-1CCD98BF1594}" sibTransId="{F2835780-929C-4E10-859B-D9D42A52C59B}"/>
    <dgm:cxn modelId="{40FBF108-A144-4419-8BBF-650EB74A42EC}" type="presOf" srcId="{9B1B1BCD-6EF7-41EF-87C4-5AD7B141AB38}" destId="{B50571A6-C09E-4174-8BA2-F98657A7CF77}" srcOrd="1" destOrd="0" presId="urn:microsoft.com/office/officeart/2005/8/layout/radial5"/>
    <dgm:cxn modelId="{5C5914DB-DEBF-4A0C-80F4-B999DE104E6C}" type="presOf" srcId="{95B5E617-4F44-430B-B277-5ECB0A244F9C}" destId="{724A3234-A43E-4034-89FE-E117E25D74BA}" srcOrd="0" destOrd="0" presId="urn:microsoft.com/office/officeart/2005/8/layout/radial5"/>
    <dgm:cxn modelId="{A179168F-926C-461F-BBA7-81E7115BF373}" srcId="{FCBFF912-A530-4BEC-9FBA-48EC6AEF30DA}" destId="{38929F13-9CA0-4140-991F-C947E7105686}" srcOrd="6" destOrd="0" parTransId="{847294CE-2396-49E9-8479-4A416E206FF3}" sibTransId="{AD4E1FE0-9CB6-483D-8183-3E71BA7B4EC7}"/>
    <dgm:cxn modelId="{DE661EF2-F042-41F2-AA8A-637BF0A9D1E5}" type="presParOf" srcId="{FAA9A3E9-FE51-4CDB-BDC3-425FB8B2441C}" destId="{7875826C-B6A6-4C33-9BB7-49EF5E12E596}" srcOrd="0" destOrd="0" presId="urn:microsoft.com/office/officeart/2005/8/layout/radial5"/>
    <dgm:cxn modelId="{CA0F0ACC-787A-4C46-8CA0-E337F77C5BFC}" type="presParOf" srcId="{FAA9A3E9-FE51-4CDB-BDC3-425FB8B2441C}" destId="{B79B3F24-E5EF-4E2E-BDF9-D9A308745579}" srcOrd="1" destOrd="0" presId="urn:microsoft.com/office/officeart/2005/8/layout/radial5"/>
    <dgm:cxn modelId="{D3CB262E-5E3B-4A07-8411-6DDE7D3F786A}" type="presParOf" srcId="{B79B3F24-E5EF-4E2E-BDF9-D9A308745579}" destId="{407329F1-FC01-43FB-9B54-C97A938F6DEF}" srcOrd="0" destOrd="0" presId="urn:microsoft.com/office/officeart/2005/8/layout/radial5"/>
    <dgm:cxn modelId="{EF55B608-DC91-4F4F-AE18-043F1DEA57A9}" type="presParOf" srcId="{FAA9A3E9-FE51-4CDB-BDC3-425FB8B2441C}" destId="{DB268C66-3545-4DAD-8481-93D8AB311CAC}" srcOrd="2" destOrd="0" presId="urn:microsoft.com/office/officeart/2005/8/layout/radial5"/>
    <dgm:cxn modelId="{F7ACE6FB-77C9-48A9-84C0-5AFE6980BF59}" type="presParOf" srcId="{FAA9A3E9-FE51-4CDB-BDC3-425FB8B2441C}" destId="{0E409EAB-5295-4B51-9583-5096BB35B041}" srcOrd="3" destOrd="0" presId="urn:microsoft.com/office/officeart/2005/8/layout/radial5"/>
    <dgm:cxn modelId="{47286728-09D7-4CCA-A375-89CCD122562F}" type="presParOf" srcId="{0E409EAB-5295-4B51-9583-5096BB35B041}" destId="{B50571A6-C09E-4174-8BA2-F98657A7CF77}" srcOrd="0" destOrd="0" presId="urn:microsoft.com/office/officeart/2005/8/layout/radial5"/>
    <dgm:cxn modelId="{EF2CC974-1918-421F-BC68-30C9EB7055CF}" type="presParOf" srcId="{FAA9A3E9-FE51-4CDB-BDC3-425FB8B2441C}" destId="{033FFDCF-1DB3-4B68-BF15-BBB0DEDCDEAD}" srcOrd="4" destOrd="0" presId="urn:microsoft.com/office/officeart/2005/8/layout/radial5"/>
    <dgm:cxn modelId="{F21076C4-E637-49E7-9C21-39683E568E2F}" type="presParOf" srcId="{FAA9A3E9-FE51-4CDB-BDC3-425FB8B2441C}" destId="{C3FFC075-7AE8-40B0-8F9C-1F5521720AD0}" srcOrd="5" destOrd="0" presId="urn:microsoft.com/office/officeart/2005/8/layout/radial5"/>
    <dgm:cxn modelId="{28AD9F10-6A14-4CE4-A5FE-C5F892AEB377}" type="presParOf" srcId="{C3FFC075-7AE8-40B0-8F9C-1F5521720AD0}" destId="{A232BCF3-A8BF-4C58-AE2C-9E0FEDCD8EAB}" srcOrd="0" destOrd="0" presId="urn:microsoft.com/office/officeart/2005/8/layout/radial5"/>
    <dgm:cxn modelId="{45BC6E53-BCC5-4641-8559-486747BB2982}" type="presParOf" srcId="{FAA9A3E9-FE51-4CDB-BDC3-425FB8B2441C}" destId="{BDC5414F-061F-4DF9-AA33-018D68F3F452}" srcOrd="6" destOrd="0" presId="urn:microsoft.com/office/officeart/2005/8/layout/radial5"/>
    <dgm:cxn modelId="{B5E0AAA5-6D38-4297-B977-2888242C358B}" type="presParOf" srcId="{FAA9A3E9-FE51-4CDB-BDC3-425FB8B2441C}" destId="{8E188B7D-6EC3-4238-9CD4-F0E7E503CA0C}" srcOrd="7" destOrd="0" presId="urn:microsoft.com/office/officeart/2005/8/layout/radial5"/>
    <dgm:cxn modelId="{0D75E7C5-F4FA-4637-9F97-7E637B328EAA}" type="presParOf" srcId="{8E188B7D-6EC3-4238-9CD4-F0E7E503CA0C}" destId="{3D752248-67DC-4F21-A84F-5B1439BA60F7}" srcOrd="0" destOrd="0" presId="urn:microsoft.com/office/officeart/2005/8/layout/radial5"/>
    <dgm:cxn modelId="{CA2AFB40-FCED-46EE-82E4-4F451363E315}" type="presParOf" srcId="{FAA9A3E9-FE51-4CDB-BDC3-425FB8B2441C}" destId="{0A3D121F-EE4A-4521-A167-68BA3F92E88F}" srcOrd="8" destOrd="0" presId="urn:microsoft.com/office/officeart/2005/8/layout/radial5"/>
    <dgm:cxn modelId="{A417F1D4-290E-4C11-A50D-11BD887034BF}" type="presParOf" srcId="{FAA9A3E9-FE51-4CDB-BDC3-425FB8B2441C}" destId="{2A8177F0-6DD8-45C5-98E4-304A8893A830}" srcOrd="9" destOrd="0" presId="urn:microsoft.com/office/officeart/2005/8/layout/radial5"/>
    <dgm:cxn modelId="{C5545AB3-04CE-4886-BA71-8A3B6A4E8C90}" type="presParOf" srcId="{2A8177F0-6DD8-45C5-98E4-304A8893A830}" destId="{22817A69-AAE5-4474-BE11-F696805F3F31}" srcOrd="0" destOrd="0" presId="urn:microsoft.com/office/officeart/2005/8/layout/radial5"/>
    <dgm:cxn modelId="{45CE7AD1-5042-459D-8FA2-B9C7640496D0}" type="presParOf" srcId="{FAA9A3E9-FE51-4CDB-BDC3-425FB8B2441C}" destId="{9E667827-AD12-48E9-A31E-7A8CCA9B7F43}" srcOrd="10" destOrd="0" presId="urn:microsoft.com/office/officeart/2005/8/layout/radial5"/>
    <dgm:cxn modelId="{5668141F-A324-4F33-A77F-0B6DDA0B2506}" type="presParOf" srcId="{FAA9A3E9-FE51-4CDB-BDC3-425FB8B2441C}" destId="{9C65D0B9-AABF-4877-9D7C-122817F76A4B}" srcOrd="11" destOrd="0" presId="urn:microsoft.com/office/officeart/2005/8/layout/radial5"/>
    <dgm:cxn modelId="{A3E3F6F8-C705-46D9-887F-E70DD40CBF83}" type="presParOf" srcId="{9C65D0B9-AABF-4877-9D7C-122817F76A4B}" destId="{FE815DA3-0262-4263-B754-1815AF71233B}" srcOrd="0" destOrd="0" presId="urn:microsoft.com/office/officeart/2005/8/layout/radial5"/>
    <dgm:cxn modelId="{F51A8CBA-609D-4DAF-BC29-E6DE93A102AC}" type="presParOf" srcId="{FAA9A3E9-FE51-4CDB-BDC3-425FB8B2441C}" destId="{7DE1D628-E0D3-4A38-9DCE-30013613D02D}" srcOrd="12" destOrd="0" presId="urn:microsoft.com/office/officeart/2005/8/layout/radial5"/>
    <dgm:cxn modelId="{7E708A4D-B6D3-4B22-A2DC-EEDE2CEBB287}" type="presParOf" srcId="{FAA9A3E9-FE51-4CDB-BDC3-425FB8B2441C}" destId="{B31DBA48-5B09-4A5E-95AB-15017D9E6449}" srcOrd="13" destOrd="0" presId="urn:microsoft.com/office/officeart/2005/8/layout/radial5"/>
    <dgm:cxn modelId="{52C44291-E7DF-43B5-8C23-A8314BDD3D2E}" type="presParOf" srcId="{B31DBA48-5B09-4A5E-95AB-15017D9E6449}" destId="{A62C576E-9FF9-475A-8562-5D66BB7A9E2E}" srcOrd="0" destOrd="0" presId="urn:microsoft.com/office/officeart/2005/8/layout/radial5"/>
    <dgm:cxn modelId="{71544B37-8AB8-4DE9-9D81-9BB88FC403B6}" type="presParOf" srcId="{FAA9A3E9-FE51-4CDB-BDC3-425FB8B2441C}" destId="{FD4D8755-FFF3-4E81-A95F-953671CBF3CD}" srcOrd="14" destOrd="0" presId="urn:microsoft.com/office/officeart/2005/8/layout/radial5"/>
    <dgm:cxn modelId="{E9D22DD4-C682-4504-9B8D-7F8408E7D270}" type="presParOf" srcId="{FAA9A3E9-FE51-4CDB-BDC3-425FB8B2441C}" destId="{0FA9E860-2673-4826-9C3A-625F8C662524}" srcOrd="15" destOrd="0" presId="urn:microsoft.com/office/officeart/2005/8/layout/radial5"/>
    <dgm:cxn modelId="{B329A7DA-E7BA-4E19-9B7F-243B8FD4C9B8}" type="presParOf" srcId="{0FA9E860-2673-4826-9C3A-625F8C662524}" destId="{D7222179-8489-4519-9D36-28081F90FBB5}" srcOrd="0" destOrd="0" presId="urn:microsoft.com/office/officeart/2005/8/layout/radial5"/>
    <dgm:cxn modelId="{59915415-8454-47A7-9AB0-700730D7F427}" type="presParOf" srcId="{FAA9A3E9-FE51-4CDB-BDC3-425FB8B2441C}" destId="{9A9FD551-844F-46D4-91F1-3B02FA4DC6D0}" srcOrd="16" destOrd="0" presId="urn:microsoft.com/office/officeart/2005/8/layout/radial5"/>
    <dgm:cxn modelId="{FB0DF30C-A054-4295-AB6C-7BA49C55B1AA}" type="presParOf" srcId="{FAA9A3E9-FE51-4CDB-BDC3-425FB8B2441C}" destId="{22B5EE7E-6AC1-42B6-924E-B4520F773359}" srcOrd="17" destOrd="0" presId="urn:microsoft.com/office/officeart/2005/8/layout/radial5"/>
    <dgm:cxn modelId="{342E67B8-58B1-45F2-B160-F2B8CB3DCF69}" type="presParOf" srcId="{22B5EE7E-6AC1-42B6-924E-B4520F773359}" destId="{6DD5A01E-9031-4443-A027-89045A03FE83}" srcOrd="0" destOrd="0" presId="urn:microsoft.com/office/officeart/2005/8/layout/radial5"/>
    <dgm:cxn modelId="{63359F11-6C25-4542-AA35-1ECBA27452C8}" type="presParOf" srcId="{FAA9A3E9-FE51-4CDB-BDC3-425FB8B2441C}" destId="{724A3234-A43E-4034-89FE-E117E25D74BA}" srcOrd="18" destOrd="0" presId="urn:microsoft.com/office/officeart/2005/8/layout/radial5"/>
    <dgm:cxn modelId="{DFE02CFE-722F-46D9-8709-DBC44A7C2CFD}" type="presParOf" srcId="{FAA9A3E9-FE51-4CDB-BDC3-425FB8B2441C}" destId="{ACF81638-CC22-4A83-B3E5-FA623E678E96}" srcOrd="19" destOrd="0" presId="urn:microsoft.com/office/officeart/2005/8/layout/radial5"/>
    <dgm:cxn modelId="{D2DDC6E6-1A19-479A-8C89-74A49CBE3845}" type="presParOf" srcId="{ACF81638-CC22-4A83-B3E5-FA623E678E96}" destId="{9BDAD37E-D697-418F-AE08-551BD307355E}" srcOrd="0" destOrd="0" presId="urn:microsoft.com/office/officeart/2005/8/layout/radial5"/>
    <dgm:cxn modelId="{1F03E4B8-69AF-45E4-B5F0-D881B51A5CA5}" type="presParOf" srcId="{FAA9A3E9-FE51-4CDB-BDC3-425FB8B2441C}" destId="{CECA2519-0335-4060-A467-3957B8EA4C45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5826C-B6A6-4C33-9BB7-49EF5E12E596}">
      <dsp:nvSpPr>
        <dsp:cNvPr id="0" name=""/>
        <dsp:cNvSpPr/>
      </dsp:nvSpPr>
      <dsp:spPr>
        <a:xfrm>
          <a:off x="3253726" y="2104974"/>
          <a:ext cx="2339588" cy="2270770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LEY DE EDUCACIÓN DEL ESTADO DE MÉXICO</a:t>
          </a:r>
          <a:endParaRPr lang="es-E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96351" y="2437521"/>
        <a:ext cx="1654338" cy="1605676"/>
      </dsp:txXfrm>
    </dsp:sp>
    <dsp:sp modelId="{B79B3F24-E5EF-4E2E-BDF9-D9A308745579}">
      <dsp:nvSpPr>
        <dsp:cNvPr id="0" name=""/>
        <dsp:cNvSpPr/>
      </dsp:nvSpPr>
      <dsp:spPr>
        <a:xfrm rot="16200000">
          <a:off x="4196024" y="1424678"/>
          <a:ext cx="454991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4264273" y="1598501"/>
        <a:ext cx="318494" cy="316724"/>
      </dsp:txXfrm>
    </dsp:sp>
    <dsp:sp modelId="{DB268C66-3545-4DAD-8481-93D8AB311CAC}">
      <dsp:nvSpPr>
        <dsp:cNvPr id="0" name=""/>
        <dsp:cNvSpPr/>
      </dsp:nvSpPr>
      <dsp:spPr>
        <a:xfrm>
          <a:off x="3802493" y="4446"/>
          <a:ext cx="1242053" cy="124205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solidFill>
            <a:schemeClr val="bg1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VALORES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3984387" y="186340"/>
        <a:ext cx="878265" cy="878265"/>
      </dsp:txXfrm>
    </dsp:sp>
    <dsp:sp modelId="{0E409EAB-5295-4B51-9583-5096BB35B041}">
      <dsp:nvSpPr>
        <dsp:cNvPr id="0" name=""/>
        <dsp:cNvSpPr/>
      </dsp:nvSpPr>
      <dsp:spPr>
        <a:xfrm rot="18405673">
          <a:off x="5132222" y="1718427"/>
          <a:ext cx="462144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11977"/>
            <a:satOff val="-4836"/>
            <a:lumOff val="178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160056" y="1879537"/>
        <a:ext cx="323501" cy="316724"/>
      </dsp:txXfrm>
    </dsp:sp>
    <dsp:sp modelId="{033FFDCF-1DB3-4B68-BF15-BBB0DEDCDEAD}">
      <dsp:nvSpPr>
        <dsp:cNvPr id="0" name=""/>
        <dsp:cNvSpPr/>
      </dsp:nvSpPr>
      <dsp:spPr>
        <a:xfrm>
          <a:off x="5382698" y="504047"/>
          <a:ext cx="1242053" cy="1242053"/>
        </a:xfrm>
        <a:prstGeom prst="ellipse">
          <a:avLst/>
        </a:prstGeom>
        <a:solidFill>
          <a:schemeClr val="accent2">
            <a:hueOff val="211977"/>
            <a:satOff val="-4836"/>
            <a:lumOff val="1787"/>
            <a:alphaOff val="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TIC´S</a:t>
          </a:r>
          <a:endParaRPr lang="es-E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64592" y="685941"/>
        <a:ext cx="878265" cy="878265"/>
      </dsp:txXfrm>
    </dsp:sp>
    <dsp:sp modelId="{C3FFC075-7AE8-40B0-8F9C-1F5521720AD0}">
      <dsp:nvSpPr>
        <dsp:cNvPr id="0" name=""/>
        <dsp:cNvSpPr/>
      </dsp:nvSpPr>
      <dsp:spPr>
        <a:xfrm rot="20450480">
          <a:off x="5661814" y="2480929"/>
          <a:ext cx="375768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23953"/>
            <a:satOff val="-9673"/>
            <a:lumOff val="35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664936" y="2605001"/>
        <a:ext cx="263038" cy="316724"/>
      </dsp:txXfrm>
    </dsp:sp>
    <dsp:sp modelId="{BDC5414F-061F-4DF9-AA33-018D68F3F452}">
      <dsp:nvSpPr>
        <dsp:cNvPr id="0" name=""/>
        <dsp:cNvSpPr/>
      </dsp:nvSpPr>
      <dsp:spPr>
        <a:xfrm>
          <a:off x="6160212" y="1800195"/>
          <a:ext cx="1242053" cy="1242053"/>
        </a:xfrm>
        <a:prstGeom prst="ellipse">
          <a:avLst/>
        </a:prstGeom>
        <a:solidFill>
          <a:schemeClr val="accent2">
            <a:hueOff val="423953"/>
            <a:satOff val="-9673"/>
            <a:lumOff val="3573"/>
            <a:alphaOff val="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IDIOMAS</a:t>
          </a:r>
          <a:endParaRPr lang="es-ES" sz="1400" b="1" kern="1200" dirty="0"/>
        </a:p>
      </dsp:txBody>
      <dsp:txXfrm>
        <a:off x="6342106" y="1982089"/>
        <a:ext cx="878265" cy="878265"/>
      </dsp:txXfrm>
    </dsp:sp>
    <dsp:sp modelId="{8E188B7D-6EC3-4238-9CD4-F0E7E503CA0C}">
      <dsp:nvSpPr>
        <dsp:cNvPr id="0" name=""/>
        <dsp:cNvSpPr/>
      </dsp:nvSpPr>
      <dsp:spPr>
        <a:xfrm rot="986602">
          <a:off x="5680140" y="3400998"/>
          <a:ext cx="363881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682372" y="3491122"/>
        <a:ext cx="254717" cy="316724"/>
      </dsp:txXfrm>
    </dsp:sp>
    <dsp:sp modelId="{0A3D121F-EE4A-4521-A167-68BA3F92E88F}">
      <dsp:nvSpPr>
        <dsp:cNvPr id="0" name=""/>
        <dsp:cNvSpPr/>
      </dsp:nvSpPr>
      <dsp:spPr>
        <a:xfrm>
          <a:off x="6170476" y="3240359"/>
          <a:ext cx="1479882" cy="1467958"/>
        </a:xfrm>
        <a:prstGeom prst="ellipse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EVALUACIÓN</a:t>
          </a:r>
          <a:endParaRPr lang="es-ES" sz="1200" b="1" kern="1200" dirty="0"/>
        </a:p>
      </dsp:txBody>
      <dsp:txXfrm>
        <a:off x="6387200" y="3455336"/>
        <a:ext cx="1046434" cy="1038004"/>
      </dsp:txXfrm>
    </dsp:sp>
    <dsp:sp modelId="{2A8177F0-6DD8-45C5-98E4-304A8893A830}">
      <dsp:nvSpPr>
        <dsp:cNvPr id="0" name=""/>
        <dsp:cNvSpPr/>
      </dsp:nvSpPr>
      <dsp:spPr>
        <a:xfrm rot="3240000">
          <a:off x="5111707" y="4178711"/>
          <a:ext cx="370653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47907"/>
            <a:satOff val="-19346"/>
            <a:lumOff val="714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134625" y="4239305"/>
        <a:ext cx="259457" cy="316724"/>
      </dsp:txXfrm>
    </dsp:sp>
    <dsp:sp modelId="{9E667827-AD12-48E9-A31E-7A8CCA9B7F43}">
      <dsp:nvSpPr>
        <dsp:cNvPr id="0" name=""/>
        <dsp:cNvSpPr/>
      </dsp:nvSpPr>
      <dsp:spPr>
        <a:xfrm>
          <a:off x="5184576" y="4591016"/>
          <a:ext cx="1551871" cy="1529663"/>
        </a:xfrm>
        <a:prstGeom prst="ellipse">
          <a:avLst/>
        </a:prstGeom>
        <a:solidFill>
          <a:schemeClr val="accent2">
            <a:hueOff val="847907"/>
            <a:satOff val="-19346"/>
            <a:lumOff val="7146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ACTUALIZACIÓN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PROFESIONALIZA-CIÒN</a:t>
          </a:r>
          <a:endParaRPr lang="es-E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11842" y="4815030"/>
        <a:ext cx="1097339" cy="1081635"/>
      </dsp:txXfrm>
    </dsp:sp>
    <dsp:sp modelId="{9C65D0B9-AABF-4877-9D7C-122817F76A4B}">
      <dsp:nvSpPr>
        <dsp:cNvPr id="0" name=""/>
        <dsp:cNvSpPr/>
      </dsp:nvSpPr>
      <dsp:spPr>
        <a:xfrm rot="5400000">
          <a:off x="4196024" y="4528169"/>
          <a:ext cx="454991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059883"/>
            <a:satOff val="-24182"/>
            <a:lumOff val="89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4264273" y="4565495"/>
        <a:ext cx="318494" cy="316724"/>
      </dsp:txXfrm>
    </dsp:sp>
    <dsp:sp modelId="{7DE1D628-E0D3-4A38-9DCE-30013613D02D}">
      <dsp:nvSpPr>
        <dsp:cNvPr id="0" name=""/>
        <dsp:cNvSpPr/>
      </dsp:nvSpPr>
      <dsp:spPr>
        <a:xfrm>
          <a:off x="3802493" y="5234220"/>
          <a:ext cx="1242053" cy="1242053"/>
        </a:xfrm>
        <a:prstGeom prst="ellipse">
          <a:avLst/>
        </a:prstGeom>
        <a:solidFill>
          <a:schemeClr val="accent2">
            <a:hueOff val="1059883"/>
            <a:satOff val="-24182"/>
            <a:lumOff val="8933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BULLYING</a:t>
          </a:r>
          <a:endParaRPr lang="es-E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4387" y="5416114"/>
        <a:ext cx="878265" cy="878265"/>
      </dsp:txXfrm>
    </dsp:sp>
    <dsp:sp modelId="{B31DBA48-5B09-4A5E-95AB-15017D9E6449}">
      <dsp:nvSpPr>
        <dsp:cNvPr id="0" name=""/>
        <dsp:cNvSpPr/>
      </dsp:nvSpPr>
      <dsp:spPr>
        <a:xfrm rot="7560000">
          <a:off x="3283496" y="4236621"/>
          <a:ext cx="448874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3390403" y="4287723"/>
        <a:ext cx="314212" cy="316724"/>
      </dsp:txXfrm>
    </dsp:sp>
    <dsp:sp modelId="{FD4D8755-FFF3-4E81-A95F-953671CBF3CD}">
      <dsp:nvSpPr>
        <dsp:cNvPr id="0" name=""/>
        <dsp:cNvSpPr/>
      </dsp:nvSpPr>
      <dsp:spPr>
        <a:xfrm>
          <a:off x="2265501" y="4734821"/>
          <a:ext cx="1242053" cy="1242053"/>
        </a:xfrm>
        <a:prstGeom prst="ellipse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</a:t>
          </a:r>
          <a:endParaRPr lang="es-E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47395" y="4916715"/>
        <a:ext cx="878265" cy="878265"/>
      </dsp:txXfrm>
    </dsp:sp>
    <dsp:sp modelId="{0FA9E860-2673-4826-9C3A-625F8C662524}">
      <dsp:nvSpPr>
        <dsp:cNvPr id="0" name=""/>
        <dsp:cNvSpPr/>
      </dsp:nvSpPr>
      <dsp:spPr>
        <a:xfrm rot="9720000">
          <a:off x="2713261" y="3460870"/>
          <a:ext cx="438568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483837"/>
            <a:satOff val="-33855"/>
            <a:lumOff val="125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2841611" y="3546115"/>
        <a:ext cx="306998" cy="316724"/>
      </dsp:txXfrm>
    </dsp:sp>
    <dsp:sp modelId="{9A9FD551-844F-46D4-91F1-3B02FA4DC6D0}">
      <dsp:nvSpPr>
        <dsp:cNvPr id="0" name=""/>
        <dsp:cNvSpPr/>
      </dsp:nvSpPr>
      <dsp:spPr>
        <a:xfrm>
          <a:off x="1315588" y="3427377"/>
          <a:ext cx="1242053" cy="1242053"/>
        </a:xfrm>
        <a:prstGeom prst="ellipse">
          <a:avLst/>
        </a:prstGeom>
        <a:solidFill>
          <a:schemeClr val="accent2">
            <a:hueOff val="1483837"/>
            <a:satOff val="-33855"/>
            <a:lumOff val="12506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PROTECCIÓN DEL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 AMBIENTE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1497482" y="3609271"/>
        <a:ext cx="878265" cy="878265"/>
      </dsp:txXfrm>
    </dsp:sp>
    <dsp:sp modelId="{22B5EE7E-6AC1-42B6-924E-B4520F773359}">
      <dsp:nvSpPr>
        <dsp:cNvPr id="0" name=""/>
        <dsp:cNvSpPr/>
      </dsp:nvSpPr>
      <dsp:spPr>
        <a:xfrm rot="11880000">
          <a:off x="2790518" y="2507919"/>
          <a:ext cx="382188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695813"/>
            <a:satOff val="-38692"/>
            <a:lumOff val="1429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2902368" y="2631208"/>
        <a:ext cx="267532" cy="316724"/>
      </dsp:txXfrm>
    </dsp:sp>
    <dsp:sp modelId="{724A3234-A43E-4034-89FE-E117E25D74BA}">
      <dsp:nvSpPr>
        <dsp:cNvPr id="0" name=""/>
        <dsp:cNvSpPr/>
      </dsp:nvSpPr>
      <dsp:spPr>
        <a:xfrm>
          <a:off x="1206616" y="1728195"/>
          <a:ext cx="1459996" cy="1408240"/>
        </a:xfrm>
        <a:prstGeom prst="ellipse">
          <a:avLst/>
        </a:prstGeom>
        <a:solidFill>
          <a:schemeClr val="accent2">
            <a:hueOff val="1695813"/>
            <a:satOff val="-38692"/>
            <a:lumOff val="14292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FORTALECE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APRENDIZAJE</a:t>
          </a:r>
          <a:endParaRPr lang="es-ES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0427" y="1934427"/>
        <a:ext cx="1032374" cy="995776"/>
      </dsp:txXfrm>
    </dsp:sp>
    <dsp:sp modelId="{ACF81638-CC22-4A83-B3E5-FA623E678E96}">
      <dsp:nvSpPr>
        <dsp:cNvPr id="0" name=""/>
        <dsp:cNvSpPr/>
      </dsp:nvSpPr>
      <dsp:spPr>
        <a:xfrm rot="14040000">
          <a:off x="3283496" y="1716226"/>
          <a:ext cx="448874" cy="527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3390403" y="1876272"/>
        <a:ext cx="314212" cy="316724"/>
      </dsp:txXfrm>
    </dsp:sp>
    <dsp:sp modelId="{CECA2519-0335-4060-A467-3957B8EA4C45}">
      <dsp:nvSpPr>
        <dsp:cNvPr id="0" name=""/>
        <dsp:cNvSpPr/>
      </dsp:nvSpPr>
      <dsp:spPr>
        <a:xfrm>
          <a:off x="2265501" y="503845"/>
          <a:ext cx="1242053" cy="1242053"/>
        </a:xfrm>
        <a:prstGeom prst="ellipse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>
          <a:solidFill>
            <a:schemeClr val="bg1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ATENCIÓN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LA POBLACIÓN BULNERABLE</a:t>
          </a:r>
          <a:endParaRPr lang="es-ES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47395" y="685739"/>
        <a:ext cx="878265" cy="878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91D9F2-EBF0-4775-8A35-F66F8073AC9D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CF56EC-3D6F-41E3-8E91-974F400D925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r>
              <a:rPr lang="es-ES" sz="1400" dirty="0">
                <a:latin typeface="Century Gothic" pitchFamily="34" charset="0"/>
              </a:rPr>
              <a:t>1.- La enseñanza de un segundo idioma, en todos los tipos y niveles educativos, preferentemente inglés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2.- Establecimiento y operación de escuelas de tiempo completo; además el desarrollo de programas y acciones para fortalecer el aprendizaje de las matemáticas, español y ciencias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3.- El acceso a las tecnologías de la información y comunicación, especialmente al servicio gratuito de internet en espacios educativos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4.- La evaluación educativa como fuente de información para la toma de decisiones y como medio para mejorar la calidad de la educación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5.- La actualización y profesionalización de los maestros, así como el reconocimiento a su buen desempeño; así  como el mejoramiento de las condiciones de trabajo de los profesores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6.- Enfatizar en sus fines la educación para la paz, tolerancia y el respeto a la individualidad de las personas, la equidad de genero, la erradicación de la violencia y propiciar el interés por la ciencia y tecnología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7.- Impulsar el conocimiento de los principios y conceptos fundamentales sobre la protección del medio ambiente y el desarrollo sostenible e incentiva la cultura del agua para darle un uso racional y responsable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8.- Regular los establecimientos que expenden alimentos en las instituciones de educación pública y particulares incorporadas, considerando que deben contribuir a una sana y adecuada orientación nutricional de los educandos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9.- Implementar programas para prevenir y atender conductas, como el </a:t>
            </a:r>
            <a:r>
              <a:rPr lang="es-ES" sz="1400" dirty="0" err="1">
                <a:latin typeface="Century Gothic" pitchFamily="34" charset="0"/>
              </a:rPr>
              <a:t>bullying</a:t>
            </a:r>
            <a:r>
              <a:rPr lang="es-ES" sz="1400" dirty="0">
                <a:latin typeface="Century Gothic" pitchFamily="34" charset="0"/>
              </a:rPr>
              <a:t>, que pueden afectar la integridad física, moral o psicológica del educando y de la comunidad escolar</a:t>
            </a:r>
            <a:r>
              <a:rPr lang="es-ES" sz="1400" dirty="0" smtClean="0">
                <a:latin typeface="Century Gothic" pitchFamily="34" charset="0"/>
              </a:rPr>
              <a:t>.</a:t>
            </a:r>
            <a:endParaRPr lang="es-ES" sz="1400" dirty="0">
              <a:latin typeface="Century Gothic" pitchFamily="34" charset="0"/>
            </a:endParaRPr>
          </a:p>
          <a:p>
            <a:r>
              <a:rPr lang="es-ES" sz="1400" dirty="0">
                <a:latin typeface="Century Gothic" pitchFamily="34" charset="0"/>
              </a:rPr>
              <a:t>10.- Establece criterios y lineamientos para atender las necesidades educativas de la población vulnerable como la educación indígena la especial para los alumnos con capacidades diferentes y la atención adecuada a quienes resulten afectados por contingencia naturales y atiendan el rezago educativo. </a:t>
            </a:r>
          </a:p>
        </p:txBody>
      </p:sp>
    </p:spTree>
    <p:extLst>
      <p:ext uri="{BB962C8B-B14F-4D97-AF65-F5344CB8AC3E}">
        <p14:creationId xmlns:p14="http://schemas.microsoft.com/office/powerpoint/2010/main" val="9659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971380411"/>
              </p:ext>
            </p:extLst>
          </p:nvPr>
        </p:nvGraphicFramePr>
        <p:xfrm>
          <a:off x="107504" y="188640"/>
          <a:ext cx="885698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8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</TotalTime>
  <Words>345</Words>
  <Application>Microsoft Office PowerPoint</Application>
  <PresentationFormat>Presentación en pantalla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Equidad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9</cp:revision>
  <dcterms:created xsi:type="dcterms:W3CDTF">2012-09-13T16:26:17Z</dcterms:created>
  <dcterms:modified xsi:type="dcterms:W3CDTF">2012-10-12T05:10:28Z</dcterms:modified>
</cp:coreProperties>
</file>