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71" r:id="rId12"/>
    <p:sldId id="278" r:id="rId13"/>
    <p:sldId id="277" r:id="rId14"/>
    <p:sldId id="276" r:id="rId15"/>
    <p:sldId id="280" r:id="rId16"/>
    <p:sldId id="275" r:id="rId17"/>
    <p:sldId id="279" r:id="rId18"/>
    <p:sldId id="284" r:id="rId19"/>
    <p:sldId id="266" r:id="rId20"/>
    <p:sldId id="283" r:id="rId21"/>
    <p:sldId id="282" r:id="rId22"/>
    <p:sldId id="285" r:id="rId23"/>
    <p:sldId id="281" r:id="rId24"/>
    <p:sldId id="268" r:id="rId25"/>
    <p:sldId id="269" r:id="rId26"/>
    <p:sldId id="270" r:id="rId27"/>
    <p:sldId id="286" r:id="rId28"/>
    <p:sldId id="289" r:id="rId29"/>
    <p:sldId id="294" r:id="rId30"/>
    <p:sldId id="293" r:id="rId31"/>
    <p:sldId id="292" r:id="rId32"/>
    <p:sldId id="291" r:id="rId33"/>
    <p:sldId id="290" r:id="rId34"/>
    <p:sldId id="288" r:id="rId35"/>
    <p:sldId id="297" r:id="rId36"/>
    <p:sldId id="296" r:id="rId37"/>
    <p:sldId id="295" r:id="rId38"/>
    <p:sldId id="298" r:id="rId39"/>
    <p:sldId id="287" r:id="rId40"/>
  </p:sldIdLst>
  <p:sldSz cx="9144000" cy="6858000" type="letter"/>
  <p:notesSz cx="9144000" cy="6858000"/>
  <p:defaultTextStyle>
    <a:defPPr>
      <a:defRPr lang="es-MX"/>
    </a:defPPr>
    <a:lvl1pPr marL="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1pPr>
    <a:lvl2pPr marL="25717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2pPr>
    <a:lvl3pPr marL="51435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3pPr>
    <a:lvl4pPr marL="77152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4pPr>
    <a:lvl5pPr marL="102870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5pPr>
    <a:lvl6pPr marL="128587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6pPr>
    <a:lvl7pPr marL="154305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7pPr>
    <a:lvl8pPr marL="1800225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8pPr>
    <a:lvl9pPr marL="2057400" algn="l" defTabSz="514350" rtl="0" eaLnBrk="1" latinLnBrk="0" hangingPunct="1">
      <a:defRPr sz="10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9BD-A9B7-4878-9FAE-54C2C97AA414}" type="datetimeFigureOut">
              <a:rPr lang="es-MX" smtClean="0"/>
              <a:t>09/07/2014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2B3-4CBA-42F5-A883-2E796273D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837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9BD-A9B7-4878-9FAE-54C2C97AA414}" type="datetimeFigureOut">
              <a:rPr lang="es-MX" smtClean="0"/>
              <a:t>09/07/2014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2B3-4CBA-42F5-A883-2E796273D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778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9BD-A9B7-4878-9FAE-54C2C97AA414}" type="datetimeFigureOut">
              <a:rPr lang="es-MX" smtClean="0"/>
              <a:t>09/07/2014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2B3-4CBA-42F5-A883-2E796273D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865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9BD-A9B7-4878-9FAE-54C2C97AA414}" type="datetimeFigureOut">
              <a:rPr lang="es-MX" smtClean="0"/>
              <a:t>09/07/2014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2B3-4CBA-42F5-A883-2E796273D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543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9BD-A9B7-4878-9FAE-54C2C97AA414}" type="datetimeFigureOut">
              <a:rPr lang="es-MX" smtClean="0"/>
              <a:t>09/07/2014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2B3-4CBA-42F5-A883-2E796273D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815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9BD-A9B7-4878-9FAE-54C2C97AA414}" type="datetimeFigureOut">
              <a:rPr lang="es-MX" smtClean="0"/>
              <a:t>09/07/2014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2B3-4CBA-42F5-A883-2E796273D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401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9BD-A9B7-4878-9FAE-54C2C97AA414}" type="datetimeFigureOut">
              <a:rPr lang="es-MX" smtClean="0"/>
              <a:t>09/07/2014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2B3-4CBA-42F5-A883-2E796273D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3233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9BD-A9B7-4878-9FAE-54C2C97AA414}" type="datetimeFigureOut">
              <a:rPr lang="es-MX" smtClean="0"/>
              <a:t>09/07/2014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2B3-4CBA-42F5-A883-2E796273D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430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9BD-A9B7-4878-9FAE-54C2C97AA414}" type="datetimeFigureOut">
              <a:rPr lang="es-MX" smtClean="0"/>
              <a:t>09/07/2014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2B3-4CBA-42F5-A883-2E796273D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3196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9BD-A9B7-4878-9FAE-54C2C97AA414}" type="datetimeFigureOut">
              <a:rPr lang="es-MX" smtClean="0"/>
              <a:t>09/07/2014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2B3-4CBA-42F5-A883-2E796273D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7096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0C9BD-A9B7-4878-9FAE-54C2C97AA414}" type="datetimeFigureOut">
              <a:rPr lang="es-MX" smtClean="0"/>
              <a:t>09/07/2014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D2B3-4CBA-42F5-A883-2E796273D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183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0C9BD-A9B7-4878-9FAE-54C2C97AA414}" type="datetimeFigureOut">
              <a:rPr lang="es-MX" smtClean="0"/>
              <a:t>09/07/2014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CD2B3-4CBA-42F5-A883-2E796273D7C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388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e.edu.mx/index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fHGRwf792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YssRG-Lid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aYmIgDVlZ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rWX4c-2g4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QJf9Wrmll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DEM1Hxp24c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ucON2JGpz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KF1IqoJUwo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rUXmY-3iM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BUiWivaXw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inee.edu.mx/images/stories/dialogo/infografias/evaluacion1606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v4tiLdF2po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uPPvfQnVl0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qEi8yRinZM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5KbyREmB7k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inee.edu.mx/images/stories/dialogo/infofinales/infografiaense%C3%B1anza.jpg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nee.edu.mx/images/stories/dialogo/infografias/tipos_final1606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e.edu.mx/images/stories/dialogo/infografias/beneficios1706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inee.edu.mx/images/stories/dialogo/infografias/otrosfinal1706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inee.edu.mx/images/stories/dialogo/infografias/pregunta12f21706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q7ky15EK34#t=97" TargetMode="External"/><Relationship Id="rId2" Type="http://schemas.openxmlformats.org/officeDocument/2006/relationships/hyperlink" Target="https://www.youtube.com/watch?v=Nq7ky15EK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titulo2evalua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78" y="819170"/>
            <a:ext cx="7811283" cy="76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inee.edu.mx/images/stories/dialogo/fotos/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999" y="3332859"/>
            <a:ext cx="1942114" cy="1268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inee.edu.mx/images/stories/dialogo/fotos/dir.jpg">
            <a:hlinkClick r:id="rId3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213" y="3332859"/>
            <a:ext cx="1756834" cy="113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287887" y="1678973"/>
            <a:ext cx="713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900" b="1" dirty="0">
                <a:solidFill>
                  <a:srgbClr val="FF0000"/>
                </a:solidFill>
                <a:latin typeface="UniversLTStd"/>
              </a:rPr>
              <a:t> </a:t>
            </a:r>
            <a:r>
              <a:rPr lang="es-MX" sz="1800" dirty="0">
                <a:solidFill>
                  <a:srgbClr val="FF0000"/>
                </a:solidFill>
                <a:latin typeface="UniversLTStd"/>
              </a:rPr>
              <a:t>LO QUE DEBE SABER DE LA EVALUACIÓN DEL DESEMPEÑO DOCENTE</a:t>
            </a:r>
          </a:p>
        </p:txBody>
      </p:sp>
      <p:pic>
        <p:nvPicPr>
          <p:cNvPr id="1033" name="Picture 9" descr="http://educacion.chihuahua.gob.mx/sites/default/files/styles/large/public/imagenes-slider/logo2.png?itok=E_P_WQ5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116" y="4780137"/>
            <a:ext cx="2319383" cy="17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3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287" y="300732"/>
            <a:ext cx="7886700" cy="44624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Proyecciones en video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088347"/>
              </p:ext>
            </p:extLst>
          </p:nvPr>
        </p:nvGraphicFramePr>
        <p:xfrm>
          <a:off x="502275" y="1023513"/>
          <a:ext cx="8448542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63663"/>
                <a:gridCol w="45848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Titulo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Dirección electrónica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Conferencia Internacional Evaluación Formativa del Desempeño Docente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https://www.youtube.com/watch?v=9fHGRwf7920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9fHGRwf792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7668" y="285146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287" y="300732"/>
            <a:ext cx="7886700" cy="44624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Proyecciones en video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790558"/>
              </p:ext>
            </p:extLst>
          </p:nvPr>
        </p:nvGraphicFramePr>
        <p:xfrm>
          <a:off x="502275" y="1023513"/>
          <a:ext cx="8448542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63663"/>
                <a:gridCol w="45848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Titulo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Dirección electrónica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Seminario de Evaluación Formativa del Desempeño Docente. Sesión Núm.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https://www.youtube.com/watch?v=nYssRG-Lid4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nYssRG-Lid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4637" y="278706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287" y="300732"/>
            <a:ext cx="7886700" cy="44624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Proyecciones en video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180151"/>
              </p:ext>
            </p:extLst>
          </p:nvPr>
        </p:nvGraphicFramePr>
        <p:xfrm>
          <a:off x="502275" y="1023513"/>
          <a:ext cx="8448542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63663"/>
                <a:gridCol w="45848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Titulo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Dirección electrónica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Seminario de Evaluación Formativa del Desempeño Docente. Sesión Núm.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https://www.youtube.com/watch?v=oaYmIgDVlZg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oaYmIgDVlZ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14789" y="2722674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5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287" y="300732"/>
            <a:ext cx="7886700" cy="44624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Proyecciones en video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975588"/>
              </p:ext>
            </p:extLst>
          </p:nvPr>
        </p:nvGraphicFramePr>
        <p:xfrm>
          <a:off x="502275" y="1023513"/>
          <a:ext cx="8448542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63663"/>
                <a:gridCol w="45848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Titulo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Dirección electrónica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Seminario de Evaluación Formativa del Desempeño Docente. Sesión Núm.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https://www.youtube.com/watch?v=wrWX4c-2g4Q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wrWX4c-2g4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56456" y="325070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3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287" y="300732"/>
            <a:ext cx="7886700" cy="44624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Proyecciones en video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269575"/>
              </p:ext>
            </p:extLst>
          </p:nvPr>
        </p:nvGraphicFramePr>
        <p:xfrm>
          <a:off x="502275" y="1023513"/>
          <a:ext cx="8448542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63663"/>
                <a:gridCol w="45848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Titulo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Dirección electrónica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Seminario de Evaluación Formativa del Desempeño Docente. Sesión Núm.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https://www.youtube.com/watch?v=cQJf9Wrmll8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cQJf9Wrmll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4637" y="270979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8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287" y="300732"/>
            <a:ext cx="7886700" cy="44624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Proyecciones en video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174456"/>
              </p:ext>
            </p:extLst>
          </p:nvPr>
        </p:nvGraphicFramePr>
        <p:xfrm>
          <a:off x="502275" y="1023513"/>
          <a:ext cx="8448542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63663"/>
                <a:gridCol w="45848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Titulo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Dirección electrónica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Seminario de Evaluación Formativa del Desempeño Docente. Sesión Núm.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https://www.youtube.com/watch?v=CDEM1Hxp24c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CDEM1Hxp24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4637" y="292873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7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287" y="300732"/>
            <a:ext cx="7886700" cy="44624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Proyecciones en video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360457"/>
              </p:ext>
            </p:extLst>
          </p:nvPr>
        </p:nvGraphicFramePr>
        <p:xfrm>
          <a:off x="502275" y="1023513"/>
          <a:ext cx="8448542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63663"/>
                <a:gridCol w="45848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Titulo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Dirección electrónica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Seminario de Evaluación Formativa del Desempeño Docente. Sesión Núm. 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https://www.youtube.com/watch?v=BucON2JGpzE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BucON2JGpz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24637" y="2967373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7287" y="300732"/>
            <a:ext cx="7886700" cy="446243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Proyecciones en video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01116"/>
              </p:ext>
            </p:extLst>
          </p:nvPr>
        </p:nvGraphicFramePr>
        <p:xfrm>
          <a:off x="502275" y="1023513"/>
          <a:ext cx="8448542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63663"/>
                <a:gridCol w="458487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Titulo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Dirección electrónica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Seminario de Evaluación Formativa del Desempeño Docente. Sesión Núm.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https://www.youtube.com/watch?v=FKF1IqoJUwo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FKF1IqoJUw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27667" y="2877221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5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Proyecciones en video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418237"/>
              </p:ext>
            </p:extLst>
          </p:nvPr>
        </p:nvGraphicFramePr>
        <p:xfrm>
          <a:off x="628650" y="1690689"/>
          <a:ext cx="8206256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3128"/>
                <a:gridCol w="4103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Titulo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Dirección electrónica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Seminario de Evaluación Formativa del Desempeño Docente. Sesión Núm.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https://www.youtube.com/watch?v=urUXmY-3iME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urUXmY-3iM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07972" y="3418134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Proyecciones en video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46031"/>
              </p:ext>
            </p:extLst>
          </p:nvPr>
        </p:nvGraphicFramePr>
        <p:xfrm>
          <a:off x="628650" y="1690689"/>
          <a:ext cx="8206256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3128"/>
                <a:gridCol w="4103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Titulo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Dirección electrónica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Seminario de Evaluación Formativa del Desempeño Docente. Sesión Núm.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https://www.youtube.com/watch?v=vBUiWivaXwQ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vBUiWivaXwQ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3302224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90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2124" y="212271"/>
            <a:ext cx="8010659" cy="759113"/>
          </a:xfrm>
        </p:spPr>
        <p:txBody>
          <a:bodyPr>
            <a:normAutofit/>
          </a:bodyPr>
          <a:lstStyle/>
          <a:p>
            <a:r>
              <a:rPr lang="es-MX" sz="1800" dirty="0">
                <a:hlinkClick r:id="rId2"/>
              </a:rPr>
              <a:t>¿Qué es la evaluación del desempeño docente</a:t>
            </a:r>
            <a:r>
              <a:rPr lang="es-MX" dirty="0">
                <a:hlinkClick r:id="rId2"/>
              </a:rPr>
              <a:t>?</a:t>
            </a:r>
            <a:endParaRPr lang="es-MX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2" y="971384"/>
            <a:ext cx="8654602" cy="562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Proyecciones en video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45976"/>
              </p:ext>
            </p:extLst>
          </p:nvPr>
        </p:nvGraphicFramePr>
        <p:xfrm>
          <a:off x="628650" y="1690689"/>
          <a:ext cx="8206256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3128"/>
                <a:gridCol w="4103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Titulo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Dirección electrónica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Seminario de Evaluación Formativa del Desempeño Docente. Sesión Núm.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https://www.youtube.com/watch?v=-v4tiLdF2po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-v4tiLdF2p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3495407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3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Proyecciones en video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354699"/>
              </p:ext>
            </p:extLst>
          </p:nvPr>
        </p:nvGraphicFramePr>
        <p:xfrm>
          <a:off x="628650" y="1690689"/>
          <a:ext cx="8206256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3128"/>
                <a:gridCol w="4103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Titulo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Dirección electrónica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Seminario de Evaluación Formativa del Desempeño Docente. Sesión Núm. 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https://www.youtube.com/watch?v=1uPPvfQnVl0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1uPPvfQnVl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86000" y="362419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0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Proyecciones en video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863940"/>
              </p:ext>
            </p:extLst>
          </p:nvPr>
        </p:nvGraphicFramePr>
        <p:xfrm>
          <a:off x="628650" y="1690689"/>
          <a:ext cx="8206256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3128"/>
                <a:gridCol w="4103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Titulo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Dirección electrónica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Seminario de Evaluación Formativa del Desempeño Docente. Sesión Núm.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https://www.youtube.com/watch?v=cqEi8yRinZM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cqEi8yRinZ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414789" y="335373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2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Proyecciones en video</a:t>
            </a:r>
            <a:endParaRPr lang="es-MX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907671"/>
              </p:ext>
            </p:extLst>
          </p:nvPr>
        </p:nvGraphicFramePr>
        <p:xfrm>
          <a:off x="628650" y="1690689"/>
          <a:ext cx="8206256" cy="101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03128"/>
                <a:gridCol w="41031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Titulo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Dirección electrónica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Evaluar competencias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https://www.youtube.com/watch?v=S5KbyREmB7k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S5KbyREmB7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20851" y="3817378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73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286" t="11224" r="25154" b="18310"/>
          <a:stretch/>
        </p:blipFill>
        <p:spPr>
          <a:xfrm>
            <a:off x="270455" y="0"/>
            <a:ext cx="8611357" cy="649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9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2787" t="21303" r="26046" b="19947"/>
          <a:stretch/>
        </p:blipFill>
        <p:spPr>
          <a:xfrm>
            <a:off x="0" y="543160"/>
            <a:ext cx="8684372" cy="560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3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059" t="3820" r="14860" b="5209"/>
          <a:stretch/>
        </p:blipFill>
        <p:spPr>
          <a:xfrm>
            <a:off x="25758" y="50800"/>
            <a:ext cx="9118242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5381" t="8912" r="15251"/>
          <a:stretch/>
        </p:blipFill>
        <p:spPr>
          <a:xfrm>
            <a:off x="67733" y="423332"/>
            <a:ext cx="9025467" cy="666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5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862" r="14991" b="7755"/>
          <a:stretch/>
        </p:blipFill>
        <p:spPr>
          <a:xfrm>
            <a:off x="16933" y="0"/>
            <a:ext cx="9127067" cy="674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121" t="6597" r="14861" b="2431"/>
          <a:stretch/>
        </p:blipFill>
        <p:spPr>
          <a:xfrm>
            <a:off x="33867" y="254000"/>
            <a:ext cx="9110133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7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3944" y="186513"/>
            <a:ext cx="8049295" cy="759113"/>
          </a:xfrm>
        </p:spPr>
        <p:txBody>
          <a:bodyPr>
            <a:noAutofit/>
          </a:bodyPr>
          <a:lstStyle/>
          <a:p>
            <a:r>
              <a:rPr lang="es-MX" sz="1800" dirty="0">
                <a:hlinkClick r:id="rId2"/>
              </a:rPr>
              <a:t>¿Para qué sirve contar con un marco de referencia del desempeño docente eficaz y profesional?</a:t>
            </a:r>
            <a:endParaRPr lang="es-MX" sz="1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2443"/>
            <a:ext cx="9156879" cy="569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8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252" t="3125" r="14991" b="5208"/>
          <a:stretch/>
        </p:blipFill>
        <p:spPr>
          <a:xfrm>
            <a:off x="0" y="152400"/>
            <a:ext cx="907626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382" t="2661" r="15382" b="5904"/>
          <a:stretch/>
        </p:blipFill>
        <p:spPr>
          <a:xfrm>
            <a:off x="67733" y="135463"/>
            <a:ext cx="9008534" cy="66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6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381" t="3125" r="15122" b="4976"/>
          <a:stretch/>
        </p:blipFill>
        <p:spPr>
          <a:xfrm>
            <a:off x="67733" y="0"/>
            <a:ext cx="9042399" cy="672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86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121" t="2431" r="15251" b="5440"/>
          <a:stretch/>
        </p:blipFill>
        <p:spPr>
          <a:xfrm>
            <a:off x="0" y="118533"/>
            <a:ext cx="9059333" cy="67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4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862" t="4051" r="14860" b="4514"/>
          <a:stretch/>
        </p:blipFill>
        <p:spPr>
          <a:xfrm>
            <a:off x="0" y="67733"/>
            <a:ext cx="9144000" cy="66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991" t="3357" r="14731" b="3820"/>
          <a:stretch/>
        </p:blipFill>
        <p:spPr>
          <a:xfrm>
            <a:off x="16933" y="16933"/>
            <a:ext cx="9144000" cy="679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3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991" t="2662" r="14991" b="4283"/>
          <a:stretch/>
        </p:blipFill>
        <p:spPr>
          <a:xfrm>
            <a:off x="0" y="0"/>
            <a:ext cx="9110134" cy="680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862" t="4746" r="14991" b="2893"/>
          <a:stretch/>
        </p:blipFill>
        <p:spPr>
          <a:xfrm>
            <a:off x="-1" y="118532"/>
            <a:ext cx="9127067" cy="67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4991" t="3820" r="14861" b="3820"/>
          <a:stretch/>
        </p:blipFill>
        <p:spPr>
          <a:xfrm>
            <a:off x="16933" y="50800"/>
            <a:ext cx="9127067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5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252" t="5671" r="15382" b="2199"/>
          <a:stretch/>
        </p:blipFill>
        <p:spPr>
          <a:xfrm>
            <a:off x="118532" y="118533"/>
            <a:ext cx="9025467" cy="673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184822"/>
            <a:ext cx="7886700" cy="1325563"/>
          </a:xfrm>
        </p:spPr>
        <p:txBody>
          <a:bodyPr/>
          <a:lstStyle/>
          <a:p>
            <a:pPr algn="ctr"/>
            <a:r>
              <a:rPr lang="es-MX" dirty="0">
                <a:hlinkClick r:id="rId2"/>
              </a:rPr>
              <a:t>¿Cómo se va a evaluar?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18" y="1027907"/>
            <a:ext cx="8092763" cy="586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nee.edu.mx/images/stories/dialogo/infografias/beneficios17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58" y="811370"/>
            <a:ext cx="8700185" cy="593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0100" y="159064"/>
            <a:ext cx="7886700" cy="1051550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hlinkClick r:id="rId3"/>
              </a:rPr>
              <a:t>¿Qué beneficios obtiene si se evalúa su desempeño?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222874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74974"/>
            <a:ext cx="7886700" cy="1103065"/>
          </a:xfrm>
        </p:spPr>
        <p:txBody>
          <a:bodyPr>
            <a:noAutofit/>
          </a:bodyPr>
          <a:lstStyle/>
          <a:p>
            <a:pPr algn="ctr"/>
            <a:r>
              <a:rPr lang="es-MX" sz="3200" dirty="0">
                <a:hlinkClick r:id="rId2"/>
              </a:rPr>
              <a:t>¿Qué otros aspectos se tomarán en cuenta para la evaluación del desempeño docente?</a:t>
            </a:r>
            <a:endParaRPr lang="es-MX" sz="3200" dirty="0"/>
          </a:p>
        </p:txBody>
      </p:sp>
      <p:pic>
        <p:nvPicPr>
          <p:cNvPr id="3074" name="Picture 2" descr="http://www.inee.edu.mx/images/stories/dialogo/infografias/otrosfinal1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1" y="1236372"/>
            <a:ext cx="9016158" cy="531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6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974277"/>
          </a:xfrm>
        </p:spPr>
        <p:txBody>
          <a:bodyPr>
            <a:normAutofit/>
          </a:bodyPr>
          <a:lstStyle/>
          <a:p>
            <a:pPr algn="ctr"/>
            <a:r>
              <a:rPr lang="es-MX" sz="2800" dirty="0">
                <a:hlinkClick r:id="rId2"/>
              </a:rPr>
              <a:t>¿Cuál es el procedimiento de evaluación del desempeño docente?</a:t>
            </a:r>
            <a:endParaRPr lang="es-MX" sz="2800" dirty="0"/>
          </a:p>
        </p:txBody>
      </p:sp>
      <p:pic>
        <p:nvPicPr>
          <p:cNvPr id="4098" name="Picture 2" descr="http://www.inee.edu.mx/images/stories/dialogo/infografias/pregunta12f217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" y="927279"/>
            <a:ext cx="7907628" cy="593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1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080" t="9199" r="35053" b="16330"/>
          <a:stretch/>
        </p:blipFill>
        <p:spPr>
          <a:xfrm>
            <a:off x="412124" y="141667"/>
            <a:ext cx="8139447" cy="657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800" dirty="0">
                <a:hlinkClick r:id="rId2"/>
              </a:rPr>
              <a:t>https://www.youtube.com/watch?v=Nq7ky15EK34</a:t>
            </a:r>
            <a:endParaRPr lang="es-MX" sz="2800" dirty="0"/>
          </a:p>
        </p:txBody>
      </p:sp>
      <p:pic>
        <p:nvPicPr>
          <p:cNvPr id="6" name="Imagen 5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11594" t="19850" r="65442" b="40889"/>
          <a:stretch/>
        </p:blipFill>
        <p:spPr>
          <a:xfrm>
            <a:off x="3078050" y="2395470"/>
            <a:ext cx="2987899" cy="287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502</TotalTime>
  <Words>353</Words>
  <Application>Microsoft Office PowerPoint</Application>
  <PresentationFormat>Carta (216 x 279 mm)</PresentationFormat>
  <Paragraphs>78</Paragraphs>
  <Slides>39</Slides>
  <Notes>0</Notes>
  <HiddenSlides>0</HiddenSlides>
  <MMClips>14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UniversLTStd</vt:lpstr>
      <vt:lpstr>Tema de Office</vt:lpstr>
      <vt:lpstr>Presentación de PowerPoint</vt:lpstr>
      <vt:lpstr>Presentación de PowerPoint</vt:lpstr>
      <vt:lpstr>Presentación de PowerPoint</vt:lpstr>
      <vt:lpstr>¿Cómo se va a evaluar?</vt:lpstr>
      <vt:lpstr>¿Qué beneficios obtiene si se evalúa su desempeño?</vt:lpstr>
      <vt:lpstr>¿Qué otros aspectos se tomarán en cuenta para la evaluación del desempeño docente?</vt:lpstr>
      <vt:lpstr>¿Cuál es el procedimiento de evaluación del desempeño docente?</vt:lpstr>
      <vt:lpstr>Presentación de PowerPoint</vt:lpstr>
      <vt:lpstr>https://www.youtube.com/watch?v=Nq7ky15EK34</vt:lpstr>
      <vt:lpstr>Proyecciones en video</vt:lpstr>
      <vt:lpstr>Proyecciones en video</vt:lpstr>
      <vt:lpstr>Proyecciones en video</vt:lpstr>
      <vt:lpstr>Proyecciones en video</vt:lpstr>
      <vt:lpstr>Proyecciones en video</vt:lpstr>
      <vt:lpstr>Proyecciones en video</vt:lpstr>
      <vt:lpstr>Proyecciones en video</vt:lpstr>
      <vt:lpstr>Proyecciones en video</vt:lpstr>
      <vt:lpstr>Proyecciones en video</vt:lpstr>
      <vt:lpstr>Proyecciones en video</vt:lpstr>
      <vt:lpstr>Proyecciones en video</vt:lpstr>
      <vt:lpstr>Proyecciones en video</vt:lpstr>
      <vt:lpstr>Proyecciones en video</vt:lpstr>
      <vt:lpstr>Proyecciones en video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23</cp:revision>
  <dcterms:created xsi:type="dcterms:W3CDTF">2014-07-08T19:46:32Z</dcterms:created>
  <dcterms:modified xsi:type="dcterms:W3CDTF">2014-07-09T23:29:48Z</dcterms:modified>
</cp:coreProperties>
</file>